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1" r:id="rId3"/>
  </p:sldMasterIdLst>
  <p:notesMasterIdLst>
    <p:notesMasterId r:id="rId17"/>
  </p:notesMasterIdLst>
  <p:sldIdLst>
    <p:sldId id="263" r:id="rId4"/>
    <p:sldId id="264" r:id="rId5"/>
    <p:sldId id="270" r:id="rId6"/>
    <p:sldId id="271" r:id="rId7"/>
    <p:sldId id="273" r:id="rId8"/>
    <p:sldId id="277" r:id="rId9"/>
    <p:sldId id="265" r:id="rId10"/>
    <p:sldId id="272" r:id="rId11"/>
    <p:sldId id="274" r:id="rId12"/>
    <p:sldId id="276" r:id="rId13"/>
    <p:sldId id="275" r:id="rId14"/>
    <p:sldId id="269" r:id="rId15"/>
    <p:sldId id="267"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B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7379" autoAdjust="0"/>
  </p:normalViewPr>
  <p:slideViewPr>
    <p:cSldViewPr showGuides="1">
      <p:cViewPr varScale="1">
        <p:scale>
          <a:sx n="77" d="100"/>
          <a:sy n="77" d="100"/>
        </p:scale>
        <p:origin x="1914"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28" y="-15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Magrefi" userId="feb5a3fc-c767-46b7-bca9-23e891f5da61" providerId="ADAL" clId="{0CCFE324-FF23-4C1F-8690-B47633AF1C93}"/>
    <pc:docChg chg="modSld">
      <pc:chgData name="Francesca Magrefi" userId="feb5a3fc-c767-46b7-bca9-23e891f5da61" providerId="ADAL" clId="{0CCFE324-FF23-4C1F-8690-B47633AF1C93}" dt="2024-12-04T12:41:39.563" v="12" actId="6549"/>
      <pc:docMkLst>
        <pc:docMk/>
      </pc:docMkLst>
      <pc:sldChg chg="modSp mod">
        <pc:chgData name="Francesca Magrefi" userId="feb5a3fc-c767-46b7-bca9-23e891f5da61" providerId="ADAL" clId="{0CCFE324-FF23-4C1F-8690-B47633AF1C93}" dt="2024-12-04T12:40:23.084" v="11" actId="20577"/>
        <pc:sldMkLst>
          <pc:docMk/>
          <pc:sldMk cId="3085230404" sldId="263"/>
        </pc:sldMkLst>
        <pc:spChg chg="mod">
          <ac:chgData name="Francesca Magrefi" userId="feb5a3fc-c767-46b7-bca9-23e891f5da61" providerId="ADAL" clId="{0CCFE324-FF23-4C1F-8690-B47633AF1C93}" dt="2024-12-04T12:40:23.084" v="11" actId="20577"/>
          <ac:spMkLst>
            <pc:docMk/>
            <pc:sldMk cId="3085230404" sldId="263"/>
            <ac:spMk id="3" creationId="{00000000-0000-0000-0000-000000000000}"/>
          </ac:spMkLst>
        </pc:spChg>
      </pc:sldChg>
      <pc:sldChg chg="modSp mod">
        <pc:chgData name="Francesca Magrefi" userId="feb5a3fc-c767-46b7-bca9-23e891f5da61" providerId="ADAL" clId="{0CCFE324-FF23-4C1F-8690-B47633AF1C93}" dt="2024-12-04T12:41:39.563" v="12" actId="6549"/>
        <pc:sldMkLst>
          <pc:docMk/>
          <pc:sldMk cId="2254969360" sldId="267"/>
        </pc:sldMkLst>
        <pc:spChg chg="mod">
          <ac:chgData name="Francesca Magrefi" userId="feb5a3fc-c767-46b7-bca9-23e891f5da61" providerId="ADAL" clId="{0CCFE324-FF23-4C1F-8690-B47633AF1C93}" dt="2024-12-04T12:41:39.563" v="12" actId="6549"/>
          <ac:spMkLst>
            <pc:docMk/>
            <pc:sldMk cId="2254969360" sldId="267"/>
            <ac:spMk id="4"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3072DC-1B76-4550-AB8B-B77C8CA6BAD9}"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it-IT"/>
        </a:p>
      </dgm:t>
    </dgm:pt>
    <dgm:pt modelId="{B8F53FAA-0D58-46CA-A1D9-A39FE30F9BD6}">
      <dgm:prSet custT="1"/>
      <dgm:spPr/>
      <dgm:t>
        <a:bodyPr/>
        <a:lstStyle/>
        <a:p>
          <a:r>
            <a:rPr lang="en-US" sz="4000" i="0" baseline="0" dirty="0"/>
            <a:t>Evaluation and Quality Assurance</a:t>
          </a:r>
          <a:endParaRPr lang="it-IT" sz="4000" i="0" dirty="0"/>
        </a:p>
      </dgm:t>
    </dgm:pt>
    <dgm:pt modelId="{807E9646-811B-406A-B79B-65478D46CB33}" type="parTrans" cxnId="{FB605C56-9E33-48FD-B332-E655D8696D83}">
      <dgm:prSet/>
      <dgm:spPr/>
      <dgm:t>
        <a:bodyPr/>
        <a:lstStyle/>
        <a:p>
          <a:endParaRPr lang="it-IT"/>
        </a:p>
      </dgm:t>
    </dgm:pt>
    <dgm:pt modelId="{BF20314E-B589-4147-9AEC-BAEC741C6749}" type="sibTrans" cxnId="{FB605C56-9E33-48FD-B332-E655D8696D83}">
      <dgm:prSet/>
      <dgm:spPr/>
      <dgm:t>
        <a:bodyPr/>
        <a:lstStyle/>
        <a:p>
          <a:endParaRPr lang="it-IT"/>
        </a:p>
      </dgm:t>
    </dgm:pt>
    <dgm:pt modelId="{02F4CBC6-5BD7-471A-B02B-9D987BC35572}">
      <dgm:prSet custT="1"/>
      <dgm:spPr/>
      <dgm:t>
        <a:bodyPr/>
        <a:lstStyle/>
        <a:p>
          <a:r>
            <a:rPr lang="en-US" sz="4000" i="0" baseline="0" dirty="0"/>
            <a:t>Evaluation of the kickoff meeting survey</a:t>
          </a:r>
          <a:endParaRPr lang="it-IT" sz="4000" i="0" dirty="0"/>
        </a:p>
      </dgm:t>
    </dgm:pt>
    <dgm:pt modelId="{DB28D61C-6A7F-4FE9-B844-D2EAA331DAEB}" type="parTrans" cxnId="{DFAE4F49-28F3-43F5-AF33-0139C8810CE0}">
      <dgm:prSet/>
      <dgm:spPr/>
      <dgm:t>
        <a:bodyPr/>
        <a:lstStyle/>
        <a:p>
          <a:endParaRPr lang="it-IT"/>
        </a:p>
      </dgm:t>
    </dgm:pt>
    <dgm:pt modelId="{8B2005A2-5D2D-4B6C-B577-5472F92970C9}" type="sibTrans" cxnId="{DFAE4F49-28F3-43F5-AF33-0139C8810CE0}">
      <dgm:prSet/>
      <dgm:spPr/>
      <dgm:t>
        <a:bodyPr/>
        <a:lstStyle/>
        <a:p>
          <a:endParaRPr lang="it-IT"/>
        </a:p>
      </dgm:t>
    </dgm:pt>
    <dgm:pt modelId="{1F22866D-07EF-4D7C-9540-C818626735E4}" type="pres">
      <dgm:prSet presAssocID="{CA3072DC-1B76-4550-AB8B-B77C8CA6BAD9}" presName="linear" presStyleCnt="0">
        <dgm:presLayoutVars>
          <dgm:animLvl val="lvl"/>
          <dgm:resizeHandles val="exact"/>
        </dgm:presLayoutVars>
      </dgm:prSet>
      <dgm:spPr/>
    </dgm:pt>
    <dgm:pt modelId="{C1C72B18-88FD-47BF-8D8C-7350ECDEB1E8}" type="pres">
      <dgm:prSet presAssocID="{B8F53FAA-0D58-46CA-A1D9-A39FE30F9BD6}" presName="parentText" presStyleLbl="node1" presStyleIdx="0" presStyleCnt="2">
        <dgm:presLayoutVars>
          <dgm:chMax val="0"/>
          <dgm:bulletEnabled val="1"/>
        </dgm:presLayoutVars>
      </dgm:prSet>
      <dgm:spPr/>
    </dgm:pt>
    <dgm:pt modelId="{7495C544-355A-4F77-AB81-A48C05C963D6}" type="pres">
      <dgm:prSet presAssocID="{BF20314E-B589-4147-9AEC-BAEC741C6749}" presName="spacer" presStyleCnt="0"/>
      <dgm:spPr/>
    </dgm:pt>
    <dgm:pt modelId="{BA1DC704-F8AC-4A0A-BD6D-FCC84FDA863E}" type="pres">
      <dgm:prSet presAssocID="{02F4CBC6-5BD7-471A-B02B-9D987BC35572}" presName="parentText" presStyleLbl="node1" presStyleIdx="1" presStyleCnt="2">
        <dgm:presLayoutVars>
          <dgm:chMax val="0"/>
          <dgm:bulletEnabled val="1"/>
        </dgm:presLayoutVars>
      </dgm:prSet>
      <dgm:spPr/>
    </dgm:pt>
  </dgm:ptLst>
  <dgm:cxnLst>
    <dgm:cxn modelId="{ECCFE217-9576-4547-B8C8-A803CD2FAB88}" type="presOf" srcId="{02F4CBC6-5BD7-471A-B02B-9D987BC35572}" destId="{BA1DC704-F8AC-4A0A-BD6D-FCC84FDA863E}" srcOrd="0" destOrd="0" presId="urn:microsoft.com/office/officeart/2005/8/layout/vList2"/>
    <dgm:cxn modelId="{DFAE4F49-28F3-43F5-AF33-0139C8810CE0}" srcId="{CA3072DC-1B76-4550-AB8B-B77C8CA6BAD9}" destId="{02F4CBC6-5BD7-471A-B02B-9D987BC35572}" srcOrd="1" destOrd="0" parTransId="{DB28D61C-6A7F-4FE9-B844-D2EAA331DAEB}" sibTransId="{8B2005A2-5D2D-4B6C-B577-5472F92970C9}"/>
    <dgm:cxn modelId="{4005F353-10AC-49B1-A3BF-00A408A47FAF}" type="presOf" srcId="{CA3072DC-1B76-4550-AB8B-B77C8CA6BAD9}" destId="{1F22866D-07EF-4D7C-9540-C818626735E4}" srcOrd="0" destOrd="0" presId="urn:microsoft.com/office/officeart/2005/8/layout/vList2"/>
    <dgm:cxn modelId="{FB605C56-9E33-48FD-B332-E655D8696D83}" srcId="{CA3072DC-1B76-4550-AB8B-B77C8CA6BAD9}" destId="{B8F53FAA-0D58-46CA-A1D9-A39FE30F9BD6}" srcOrd="0" destOrd="0" parTransId="{807E9646-811B-406A-B79B-65478D46CB33}" sibTransId="{BF20314E-B589-4147-9AEC-BAEC741C6749}"/>
    <dgm:cxn modelId="{7A7A64BA-1FB4-43CD-A1A0-F64DEAEBC753}" type="presOf" srcId="{B8F53FAA-0D58-46CA-A1D9-A39FE30F9BD6}" destId="{C1C72B18-88FD-47BF-8D8C-7350ECDEB1E8}" srcOrd="0" destOrd="0" presId="urn:microsoft.com/office/officeart/2005/8/layout/vList2"/>
    <dgm:cxn modelId="{BB1DF371-1D75-4017-86EA-981E52275285}" type="presParOf" srcId="{1F22866D-07EF-4D7C-9540-C818626735E4}" destId="{C1C72B18-88FD-47BF-8D8C-7350ECDEB1E8}" srcOrd="0" destOrd="0" presId="urn:microsoft.com/office/officeart/2005/8/layout/vList2"/>
    <dgm:cxn modelId="{FA6DC211-FFD2-4CC0-9084-050CAAE6A979}" type="presParOf" srcId="{1F22866D-07EF-4D7C-9540-C818626735E4}" destId="{7495C544-355A-4F77-AB81-A48C05C963D6}" srcOrd="1" destOrd="0" presId="urn:microsoft.com/office/officeart/2005/8/layout/vList2"/>
    <dgm:cxn modelId="{5F239228-B48B-4767-BB99-35149EAD28B3}" type="presParOf" srcId="{1F22866D-07EF-4D7C-9540-C818626735E4}" destId="{BA1DC704-F8AC-4A0A-BD6D-FCC84FDA863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C50439A-03F6-4192-B237-377240CD9CF5}"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it-IT"/>
        </a:p>
      </dgm:t>
    </dgm:pt>
    <dgm:pt modelId="{47AE594E-3E07-4752-8D81-DAFF411D4BB9}">
      <dgm:prSet/>
      <dgm:spPr/>
      <dgm:t>
        <a:bodyPr/>
        <a:lstStyle/>
        <a:p>
          <a:r>
            <a:rPr lang="en-US" dirty="0"/>
            <a:t>Qualitative indicators extracted from questionnaires administered to participants during the activities: </a:t>
          </a:r>
          <a:endParaRPr lang="it-IT" dirty="0"/>
        </a:p>
      </dgm:t>
    </dgm:pt>
    <dgm:pt modelId="{318B2BE0-93CB-4BD0-9A8A-23BF21A05350}" type="parTrans" cxnId="{84ABEBC7-7534-4AD5-8456-F4A4D6B08E9B}">
      <dgm:prSet/>
      <dgm:spPr/>
      <dgm:t>
        <a:bodyPr/>
        <a:lstStyle/>
        <a:p>
          <a:endParaRPr lang="it-IT"/>
        </a:p>
      </dgm:t>
    </dgm:pt>
    <dgm:pt modelId="{3D3B576F-1804-48B7-9EC2-62CA3739F46E}" type="sibTrans" cxnId="{84ABEBC7-7534-4AD5-8456-F4A4D6B08E9B}">
      <dgm:prSet/>
      <dgm:spPr/>
      <dgm:t>
        <a:bodyPr/>
        <a:lstStyle/>
        <a:p>
          <a:endParaRPr lang="it-IT"/>
        </a:p>
      </dgm:t>
    </dgm:pt>
    <dgm:pt modelId="{8C4DBE1A-BA01-46DD-8FC3-69C6373D950C}">
      <dgm:prSet/>
      <dgm:spPr/>
      <dgm:t>
        <a:bodyPr/>
        <a:lstStyle/>
        <a:p>
          <a:r>
            <a:rPr lang="en-US" dirty="0"/>
            <a:t>evaluation of IN-EULALIA learning tools by school/HE students involved in presentations of IN-E learning tools</a:t>
          </a:r>
          <a:endParaRPr lang="it-IT" dirty="0"/>
        </a:p>
      </dgm:t>
    </dgm:pt>
    <dgm:pt modelId="{9785FE91-AF38-4372-8B7E-1C3E7F5F6E95}" type="parTrans" cxnId="{A031D1CC-08D2-468F-AFC7-BE6842E84E80}">
      <dgm:prSet/>
      <dgm:spPr/>
      <dgm:t>
        <a:bodyPr/>
        <a:lstStyle/>
        <a:p>
          <a:endParaRPr lang="it-IT"/>
        </a:p>
      </dgm:t>
    </dgm:pt>
    <dgm:pt modelId="{ABC72082-DC78-4F32-9B1C-EB90EEFA9DF5}" type="sibTrans" cxnId="{A031D1CC-08D2-468F-AFC7-BE6842E84E80}">
      <dgm:prSet/>
      <dgm:spPr/>
      <dgm:t>
        <a:bodyPr/>
        <a:lstStyle/>
        <a:p>
          <a:endParaRPr lang="it-IT"/>
        </a:p>
      </dgm:t>
    </dgm:pt>
    <dgm:pt modelId="{4D073F51-AB6B-41B4-B78E-115807DAF117}">
      <dgm:prSet/>
      <dgm:spPr/>
      <dgm:t>
        <a:bodyPr/>
        <a:lstStyle/>
        <a:p>
          <a:r>
            <a:rPr lang="en-US"/>
            <a:t>evaluation of IN-E learning tools by school and HE students involved in implementation activities </a:t>
          </a:r>
          <a:endParaRPr lang="it-IT"/>
        </a:p>
      </dgm:t>
    </dgm:pt>
    <dgm:pt modelId="{5CE45B18-E19E-46B6-B22E-510A911ECE9F}" type="parTrans" cxnId="{DDBFF6BA-6C6F-44EF-9871-76316897690B}">
      <dgm:prSet/>
      <dgm:spPr/>
      <dgm:t>
        <a:bodyPr/>
        <a:lstStyle/>
        <a:p>
          <a:endParaRPr lang="it-IT"/>
        </a:p>
      </dgm:t>
    </dgm:pt>
    <dgm:pt modelId="{E70F06BE-C188-4981-8CE0-560100E868B8}" type="sibTrans" cxnId="{DDBFF6BA-6C6F-44EF-9871-76316897690B}">
      <dgm:prSet/>
      <dgm:spPr/>
      <dgm:t>
        <a:bodyPr/>
        <a:lstStyle/>
        <a:p>
          <a:endParaRPr lang="it-IT"/>
        </a:p>
      </dgm:t>
    </dgm:pt>
    <dgm:pt modelId="{A11F9D50-4B29-4E0F-875D-A10F41900C2D}">
      <dgm:prSet/>
      <dgm:spPr/>
      <dgm:t>
        <a:bodyPr/>
        <a:lstStyle/>
        <a:p>
          <a:r>
            <a:rPr lang="en-US"/>
            <a:t>evaluation of the multilingual lexicon by the LTT participants </a:t>
          </a:r>
          <a:endParaRPr lang="it-IT"/>
        </a:p>
      </dgm:t>
    </dgm:pt>
    <dgm:pt modelId="{2343A5AD-48CB-42A1-8DFC-5CEA518A10CE}" type="parTrans" cxnId="{09364516-FB67-420A-A5A7-E85D4FE70BAD}">
      <dgm:prSet/>
      <dgm:spPr/>
      <dgm:t>
        <a:bodyPr/>
        <a:lstStyle/>
        <a:p>
          <a:endParaRPr lang="it-IT"/>
        </a:p>
      </dgm:t>
    </dgm:pt>
    <dgm:pt modelId="{554C706E-939B-4304-877A-92FBAB12D644}" type="sibTrans" cxnId="{09364516-FB67-420A-A5A7-E85D4FE70BAD}">
      <dgm:prSet/>
      <dgm:spPr/>
      <dgm:t>
        <a:bodyPr/>
        <a:lstStyle/>
        <a:p>
          <a:endParaRPr lang="it-IT"/>
        </a:p>
      </dgm:t>
    </dgm:pt>
    <dgm:pt modelId="{DC85EA43-70CF-4423-BCDB-F870BC787AEA}">
      <dgm:prSet/>
      <dgm:spPr/>
      <dgm:t>
        <a:bodyPr/>
        <a:lstStyle/>
        <a:p>
          <a:r>
            <a:rPr lang="en-US"/>
            <a:t>evaluation of the cooperative learning experience by the teachers of the participating schools</a:t>
          </a:r>
          <a:endParaRPr lang="it-IT"/>
        </a:p>
      </dgm:t>
    </dgm:pt>
    <dgm:pt modelId="{2B12D3CA-4159-47F8-AF5D-E17D5485080B}" type="parTrans" cxnId="{C1193461-9F74-437C-A8F3-0570E58C57FF}">
      <dgm:prSet/>
      <dgm:spPr/>
      <dgm:t>
        <a:bodyPr/>
        <a:lstStyle/>
        <a:p>
          <a:endParaRPr lang="it-IT"/>
        </a:p>
      </dgm:t>
    </dgm:pt>
    <dgm:pt modelId="{20B573C2-0879-4EB4-ACC0-72DD8675C5C0}" type="sibTrans" cxnId="{C1193461-9F74-437C-A8F3-0570E58C57FF}">
      <dgm:prSet/>
      <dgm:spPr/>
      <dgm:t>
        <a:bodyPr/>
        <a:lstStyle/>
        <a:p>
          <a:endParaRPr lang="it-IT"/>
        </a:p>
      </dgm:t>
    </dgm:pt>
    <dgm:pt modelId="{F13B8A34-C15D-43ED-82A7-EA8157D3A9AF}">
      <dgm:prSet/>
      <dgm:spPr/>
      <dgm:t>
        <a:bodyPr/>
        <a:lstStyle/>
        <a:p>
          <a:r>
            <a:rPr lang="en-US"/>
            <a:t>evaluation of IN-EULALIA learning tools by non-native speaking students and/or special needs students </a:t>
          </a:r>
          <a:endParaRPr lang="it-IT"/>
        </a:p>
      </dgm:t>
    </dgm:pt>
    <dgm:pt modelId="{B806E42D-C5BE-4398-AE5F-5A937FAE7D11}" type="parTrans" cxnId="{EC18B5AA-F2A5-47D9-8314-68F400D6C4C0}">
      <dgm:prSet/>
      <dgm:spPr/>
      <dgm:t>
        <a:bodyPr/>
        <a:lstStyle/>
        <a:p>
          <a:endParaRPr lang="it-IT"/>
        </a:p>
      </dgm:t>
    </dgm:pt>
    <dgm:pt modelId="{E2E1D21B-E054-4CFB-B87F-B23A7BAADC42}" type="sibTrans" cxnId="{EC18B5AA-F2A5-47D9-8314-68F400D6C4C0}">
      <dgm:prSet/>
      <dgm:spPr/>
      <dgm:t>
        <a:bodyPr/>
        <a:lstStyle/>
        <a:p>
          <a:endParaRPr lang="it-IT"/>
        </a:p>
      </dgm:t>
    </dgm:pt>
    <dgm:pt modelId="{10A36CA2-0187-4777-9138-B3980FA1A48F}">
      <dgm:prSet/>
      <dgm:spPr/>
      <dgm:t>
        <a:bodyPr/>
        <a:lstStyle/>
        <a:p>
          <a:r>
            <a:rPr lang="en-US"/>
            <a:t>feedback from social media</a:t>
          </a:r>
          <a:endParaRPr lang="it-IT"/>
        </a:p>
      </dgm:t>
    </dgm:pt>
    <dgm:pt modelId="{7CCEF530-8EF9-47A9-B6F5-3ABBC1029CF6}" type="parTrans" cxnId="{F284001D-6CB5-487D-849A-652192B94AA9}">
      <dgm:prSet/>
      <dgm:spPr/>
      <dgm:t>
        <a:bodyPr/>
        <a:lstStyle/>
        <a:p>
          <a:endParaRPr lang="it-IT"/>
        </a:p>
      </dgm:t>
    </dgm:pt>
    <dgm:pt modelId="{D9FA697D-A040-4766-920D-2017F050C054}" type="sibTrans" cxnId="{F284001D-6CB5-487D-849A-652192B94AA9}">
      <dgm:prSet/>
      <dgm:spPr/>
      <dgm:t>
        <a:bodyPr/>
        <a:lstStyle/>
        <a:p>
          <a:endParaRPr lang="it-IT"/>
        </a:p>
      </dgm:t>
    </dgm:pt>
    <dgm:pt modelId="{F488B07E-D4D2-4EC4-B268-165254085083}">
      <dgm:prSet/>
      <dgm:spPr/>
      <dgm:t>
        <a:bodyPr/>
        <a:lstStyle/>
        <a:p>
          <a:r>
            <a:rPr lang="en-US"/>
            <a:t>feedback received through inclusive teaching experts on IN-EULALIA learning tools</a:t>
          </a:r>
          <a:endParaRPr lang="it-IT"/>
        </a:p>
      </dgm:t>
    </dgm:pt>
    <dgm:pt modelId="{1B36653A-8B60-4B76-9EA6-E1889A043E00}" type="parTrans" cxnId="{1C63B13D-9EAB-4C71-8E56-E115B07219B8}">
      <dgm:prSet/>
      <dgm:spPr/>
      <dgm:t>
        <a:bodyPr/>
        <a:lstStyle/>
        <a:p>
          <a:endParaRPr lang="it-IT"/>
        </a:p>
      </dgm:t>
    </dgm:pt>
    <dgm:pt modelId="{847DCD52-1186-4226-9A4C-265A60E88458}" type="sibTrans" cxnId="{1C63B13D-9EAB-4C71-8E56-E115B07219B8}">
      <dgm:prSet/>
      <dgm:spPr/>
      <dgm:t>
        <a:bodyPr/>
        <a:lstStyle/>
        <a:p>
          <a:endParaRPr lang="it-IT"/>
        </a:p>
      </dgm:t>
    </dgm:pt>
    <dgm:pt modelId="{95D684AA-EFF0-4583-B8E8-AE27D69F457A}" type="pres">
      <dgm:prSet presAssocID="{7C50439A-03F6-4192-B237-377240CD9CF5}" presName="linear" presStyleCnt="0">
        <dgm:presLayoutVars>
          <dgm:animLvl val="lvl"/>
          <dgm:resizeHandles val="exact"/>
        </dgm:presLayoutVars>
      </dgm:prSet>
      <dgm:spPr/>
    </dgm:pt>
    <dgm:pt modelId="{9809EE78-A4FE-4C72-935F-A5C39D6AE375}" type="pres">
      <dgm:prSet presAssocID="{47AE594E-3E07-4752-8D81-DAFF411D4BB9}" presName="parentText" presStyleLbl="node1" presStyleIdx="0" presStyleCnt="1">
        <dgm:presLayoutVars>
          <dgm:chMax val="0"/>
          <dgm:bulletEnabled val="1"/>
        </dgm:presLayoutVars>
      </dgm:prSet>
      <dgm:spPr/>
    </dgm:pt>
    <dgm:pt modelId="{40458ED9-37FA-4955-99DF-8D9627DD32DC}" type="pres">
      <dgm:prSet presAssocID="{47AE594E-3E07-4752-8D81-DAFF411D4BB9}" presName="childText" presStyleLbl="revTx" presStyleIdx="0" presStyleCnt="1">
        <dgm:presLayoutVars>
          <dgm:bulletEnabled val="1"/>
        </dgm:presLayoutVars>
      </dgm:prSet>
      <dgm:spPr/>
    </dgm:pt>
  </dgm:ptLst>
  <dgm:cxnLst>
    <dgm:cxn modelId="{09364516-FB67-420A-A5A7-E85D4FE70BAD}" srcId="{47AE594E-3E07-4752-8D81-DAFF411D4BB9}" destId="{A11F9D50-4B29-4E0F-875D-A10F41900C2D}" srcOrd="2" destOrd="0" parTransId="{2343A5AD-48CB-42A1-8DFC-5CEA518A10CE}" sibTransId="{554C706E-939B-4304-877A-92FBAB12D644}"/>
    <dgm:cxn modelId="{F284001D-6CB5-487D-849A-652192B94AA9}" srcId="{47AE594E-3E07-4752-8D81-DAFF411D4BB9}" destId="{10A36CA2-0187-4777-9138-B3980FA1A48F}" srcOrd="5" destOrd="0" parTransId="{7CCEF530-8EF9-47A9-B6F5-3ABBC1029CF6}" sibTransId="{D9FA697D-A040-4766-920D-2017F050C054}"/>
    <dgm:cxn modelId="{AA267820-04E3-4B12-BCD6-721249B211BB}" type="presOf" srcId="{A11F9D50-4B29-4E0F-875D-A10F41900C2D}" destId="{40458ED9-37FA-4955-99DF-8D9627DD32DC}" srcOrd="0" destOrd="2" presId="urn:microsoft.com/office/officeart/2005/8/layout/vList2"/>
    <dgm:cxn modelId="{AA6B5D28-6C70-4E51-8869-6A3862955C14}" type="presOf" srcId="{DC85EA43-70CF-4423-BCDB-F870BC787AEA}" destId="{40458ED9-37FA-4955-99DF-8D9627DD32DC}" srcOrd="0" destOrd="3" presId="urn:microsoft.com/office/officeart/2005/8/layout/vList2"/>
    <dgm:cxn modelId="{DC078F36-9570-4ED4-8310-FABB34EBCAC2}" type="presOf" srcId="{8C4DBE1A-BA01-46DD-8FC3-69C6373D950C}" destId="{40458ED9-37FA-4955-99DF-8D9627DD32DC}" srcOrd="0" destOrd="0" presId="urn:microsoft.com/office/officeart/2005/8/layout/vList2"/>
    <dgm:cxn modelId="{1C63B13D-9EAB-4C71-8E56-E115B07219B8}" srcId="{47AE594E-3E07-4752-8D81-DAFF411D4BB9}" destId="{F488B07E-D4D2-4EC4-B268-165254085083}" srcOrd="6" destOrd="0" parTransId="{1B36653A-8B60-4B76-9EA6-E1889A043E00}" sibTransId="{847DCD52-1186-4226-9A4C-265A60E88458}"/>
    <dgm:cxn modelId="{C1193461-9F74-437C-A8F3-0570E58C57FF}" srcId="{47AE594E-3E07-4752-8D81-DAFF411D4BB9}" destId="{DC85EA43-70CF-4423-BCDB-F870BC787AEA}" srcOrd="3" destOrd="0" parTransId="{2B12D3CA-4159-47F8-AF5D-E17D5485080B}" sibTransId="{20B573C2-0879-4EB4-ACC0-72DD8675C5C0}"/>
    <dgm:cxn modelId="{D5ED0F42-4860-49F7-A3A6-D51CC0838F34}" type="presOf" srcId="{F488B07E-D4D2-4EC4-B268-165254085083}" destId="{40458ED9-37FA-4955-99DF-8D9627DD32DC}" srcOrd="0" destOrd="6" presId="urn:microsoft.com/office/officeart/2005/8/layout/vList2"/>
    <dgm:cxn modelId="{A4751A71-DBD7-44E3-9240-0F42EC0F13DE}" type="presOf" srcId="{47AE594E-3E07-4752-8D81-DAFF411D4BB9}" destId="{9809EE78-A4FE-4C72-935F-A5C39D6AE375}" srcOrd="0" destOrd="0" presId="urn:microsoft.com/office/officeart/2005/8/layout/vList2"/>
    <dgm:cxn modelId="{ADF8397C-858A-4B04-86B9-9605CAC7DA63}" type="presOf" srcId="{4D073F51-AB6B-41B4-B78E-115807DAF117}" destId="{40458ED9-37FA-4955-99DF-8D9627DD32DC}" srcOrd="0" destOrd="1" presId="urn:microsoft.com/office/officeart/2005/8/layout/vList2"/>
    <dgm:cxn modelId="{5D431BA0-B6A7-46C5-A18F-51575E3852EF}" type="presOf" srcId="{7C50439A-03F6-4192-B237-377240CD9CF5}" destId="{95D684AA-EFF0-4583-B8E8-AE27D69F457A}" srcOrd="0" destOrd="0" presId="urn:microsoft.com/office/officeart/2005/8/layout/vList2"/>
    <dgm:cxn modelId="{285C00A4-C3E5-4141-A1F4-824B3975BE7C}" type="presOf" srcId="{F13B8A34-C15D-43ED-82A7-EA8157D3A9AF}" destId="{40458ED9-37FA-4955-99DF-8D9627DD32DC}" srcOrd="0" destOrd="4" presId="urn:microsoft.com/office/officeart/2005/8/layout/vList2"/>
    <dgm:cxn modelId="{EC18B5AA-F2A5-47D9-8314-68F400D6C4C0}" srcId="{47AE594E-3E07-4752-8D81-DAFF411D4BB9}" destId="{F13B8A34-C15D-43ED-82A7-EA8157D3A9AF}" srcOrd="4" destOrd="0" parTransId="{B806E42D-C5BE-4398-AE5F-5A937FAE7D11}" sibTransId="{E2E1D21B-E054-4CFB-B87F-B23A7BAADC42}"/>
    <dgm:cxn modelId="{DDBFF6BA-6C6F-44EF-9871-76316897690B}" srcId="{47AE594E-3E07-4752-8D81-DAFF411D4BB9}" destId="{4D073F51-AB6B-41B4-B78E-115807DAF117}" srcOrd="1" destOrd="0" parTransId="{5CE45B18-E19E-46B6-B22E-510A911ECE9F}" sibTransId="{E70F06BE-C188-4981-8CE0-560100E868B8}"/>
    <dgm:cxn modelId="{C3F6F1C2-FC9F-403B-AD4C-7918EDB35989}" type="presOf" srcId="{10A36CA2-0187-4777-9138-B3980FA1A48F}" destId="{40458ED9-37FA-4955-99DF-8D9627DD32DC}" srcOrd="0" destOrd="5" presId="urn:microsoft.com/office/officeart/2005/8/layout/vList2"/>
    <dgm:cxn modelId="{84ABEBC7-7534-4AD5-8456-F4A4D6B08E9B}" srcId="{7C50439A-03F6-4192-B237-377240CD9CF5}" destId="{47AE594E-3E07-4752-8D81-DAFF411D4BB9}" srcOrd="0" destOrd="0" parTransId="{318B2BE0-93CB-4BD0-9A8A-23BF21A05350}" sibTransId="{3D3B576F-1804-48B7-9EC2-62CA3739F46E}"/>
    <dgm:cxn modelId="{A031D1CC-08D2-468F-AFC7-BE6842E84E80}" srcId="{47AE594E-3E07-4752-8D81-DAFF411D4BB9}" destId="{8C4DBE1A-BA01-46DD-8FC3-69C6373D950C}" srcOrd="0" destOrd="0" parTransId="{9785FE91-AF38-4372-8B7E-1C3E7F5F6E95}" sibTransId="{ABC72082-DC78-4F32-9B1C-EB90EEFA9DF5}"/>
    <dgm:cxn modelId="{65346666-B3AC-46B9-BD27-CBD283B518C6}" type="presParOf" srcId="{95D684AA-EFF0-4583-B8E8-AE27D69F457A}" destId="{9809EE78-A4FE-4C72-935F-A5C39D6AE375}" srcOrd="0" destOrd="0" presId="urn:microsoft.com/office/officeart/2005/8/layout/vList2"/>
    <dgm:cxn modelId="{02BDA1C3-E1D0-468B-9848-A685E53BDFE4}" type="presParOf" srcId="{95D684AA-EFF0-4583-B8E8-AE27D69F457A}" destId="{40458ED9-37FA-4955-99DF-8D9627DD32DC}"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B56006-B69C-4158-ACC6-9326A4BF7512}" type="doc">
      <dgm:prSet loTypeId="urn:microsoft.com/office/officeart/2005/8/layout/process1" loCatId="process" qsTypeId="urn:microsoft.com/office/officeart/2005/8/quickstyle/simple1" qsCatId="simple" csTypeId="urn:microsoft.com/office/officeart/2005/8/colors/accent2_1" csCatId="accent2"/>
      <dgm:spPr/>
      <dgm:t>
        <a:bodyPr/>
        <a:lstStyle/>
        <a:p>
          <a:endParaRPr lang="it-IT"/>
        </a:p>
      </dgm:t>
    </dgm:pt>
    <dgm:pt modelId="{9F6A3A22-D917-4D6C-9607-99576BA9B2B4}">
      <dgm:prSet/>
      <dgm:spPr/>
      <dgm:t>
        <a:bodyPr/>
        <a:lstStyle/>
        <a:p>
          <a:r>
            <a:rPr lang="it-IT" sz="2400" b="1" baseline="0"/>
            <a:t>Evaluation: why?</a:t>
          </a:r>
          <a:endParaRPr lang="it-IT" sz="2400"/>
        </a:p>
      </dgm:t>
    </dgm:pt>
    <dgm:pt modelId="{1CE0270C-B743-4317-941F-52E1EE25ACF7}" type="parTrans" cxnId="{A999AD02-7C02-4892-85EE-B691A37135BA}">
      <dgm:prSet/>
      <dgm:spPr/>
      <dgm:t>
        <a:bodyPr/>
        <a:lstStyle/>
        <a:p>
          <a:endParaRPr lang="it-IT"/>
        </a:p>
      </dgm:t>
    </dgm:pt>
    <dgm:pt modelId="{68B2AE2D-918C-4522-8695-A2F41720122B}" type="sibTrans" cxnId="{A999AD02-7C02-4892-85EE-B691A37135BA}">
      <dgm:prSet/>
      <dgm:spPr/>
      <dgm:t>
        <a:bodyPr/>
        <a:lstStyle/>
        <a:p>
          <a:endParaRPr lang="it-IT"/>
        </a:p>
      </dgm:t>
    </dgm:pt>
    <dgm:pt modelId="{45E17BBA-2211-4BF2-B1F9-F5B3060F116B}">
      <dgm:prSet custT="1"/>
      <dgm:spPr/>
      <dgm:t>
        <a:bodyPr/>
        <a:lstStyle/>
        <a:p>
          <a:r>
            <a:rPr lang="en-US" sz="2400" baseline="0" dirty="0"/>
            <a:t>to assess if the project objectives have been achieved</a:t>
          </a:r>
          <a:endParaRPr lang="it-IT" sz="2400" dirty="0"/>
        </a:p>
      </dgm:t>
    </dgm:pt>
    <dgm:pt modelId="{F8E6577F-EA25-4335-91CC-72119E50F98F}" type="parTrans" cxnId="{B27218A8-445C-4D31-9735-79CA848B9110}">
      <dgm:prSet/>
      <dgm:spPr/>
      <dgm:t>
        <a:bodyPr/>
        <a:lstStyle/>
        <a:p>
          <a:endParaRPr lang="it-IT"/>
        </a:p>
      </dgm:t>
    </dgm:pt>
    <dgm:pt modelId="{6F798CC0-37D0-4568-AA6D-EE44B35C1608}" type="sibTrans" cxnId="{B27218A8-445C-4D31-9735-79CA848B9110}">
      <dgm:prSet/>
      <dgm:spPr/>
      <dgm:t>
        <a:bodyPr/>
        <a:lstStyle/>
        <a:p>
          <a:endParaRPr lang="it-IT"/>
        </a:p>
      </dgm:t>
    </dgm:pt>
    <dgm:pt modelId="{4F2E83D8-4400-4E37-B2DA-5ADF91F3CF3B}">
      <dgm:prSet custT="1"/>
      <dgm:spPr/>
      <dgm:t>
        <a:bodyPr/>
        <a:lstStyle/>
        <a:p>
          <a:r>
            <a:rPr lang="en-US" sz="2400" baseline="0" dirty="0"/>
            <a:t>to ensure that the deliverables obey the quality standards foreseen up front</a:t>
          </a:r>
          <a:endParaRPr lang="it-IT" sz="2400" dirty="0"/>
        </a:p>
      </dgm:t>
    </dgm:pt>
    <dgm:pt modelId="{AE108943-7D39-4914-A1B7-3AFE02FEA92D}" type="parTrans" cxnId="{56A4E462-AEF2-4CC1-836E-70A8D18BB501}">
      <dgm:prSet/>
      <dgm:spPr/>
      <dgm:t>
        <a:bodyPr/>
        <a:lstStyle/>
        <a:p>
          <a:endParaRPr lang="it-IT"/>
        </a:p>
      </dgm:t>
    </dgm:pt>
    <dgm:pt modelId="{5BE649DA-3A3F-4C9C-B1CC-7BB8DF0B9DD0}" type="sibTrans" cxnId="{56A4E462-AEF2-4CC1-836E-70A8D18BB501}">
      <dgm:prSet/>
      <dgm:spPr/>
      <dgm:t>
        <a:bodyPr/>
        <a:lstStyle/>
        <a:p>
          <a:endParaRPr lang="it-IT"/>
        </a:p>
      </dgm:t>
    </dgm:pt>
    <dgm:pt modelId="{F5E8D06A-EA76-41A3-9081-6A79F291CC3E}">
      <dgm:prSet/>
      <dgm:spPr/>
      <dgm:t>
        <a:bodyPr/>
        <a:lstStyle/>
        <a:p>
          <a:r>
            <a:rPr lang="en-US" baseline="0" dirty="0"/>
            <a:t>The evaluation process in IN-EULALIA will focus on both processes (the project itself) and products (the Multilingual Lexicon, the Comparative Syllabus, the Teaching and Learning activities, the Multiplier Events).</a:t>
          </a:r>
          <a:endParaRPr lang="it-IT" dirty="0"/>
        </a:p>
      </dgm:t>
    </dgm:pt>
    <dgm:pt modelId="{6A5D9BD4-0953-4F91-B38A-BF83BF4F01A9}" type="parTrans" cxnId="{61341576-5937-4CE0-B850-F34FC73025D4}">
      <dgm:prSet/>
      <dgm:spPr/>
      <dgm:t>
        <a:bodyPr/>
        <a:lstStyle/>
        <a:p>
          <a:endParaRPr lang="it-IT"/>
        </a:p>
      </dgm:t>
    </dgm:pt>
    <dgm:pt modelId="{6B6CC3DF-F84C-4070-98E0-568BCF403144}" type="sibTrans" cxnId="{61341576-5937-4CE0-B850-F34FC73025D4}">
      <dgm:prSet/>
      <dgm:spPr/>
      <dgm:t>
        <a:bodyPr/>
        <a:lstStyle/>
        <a:p>
          <a:endParaRPr lang="it-IT"/>
        </a:p>
      </dgm:t>
    </dgm:pt>
    <dgm:pt modelId="{17FE4FD9-62F9-4B60-AC73-DA055C2CE730}" type="pres">
      <dgm:prSet presAssocID="{32B56006-B69C-4158-ACC6-9326A4BF7512}" presName="Name0" presStyleCnt="0">
        <dgm:presLayoutVars>
          <dgm:dir/>
          <dgm:resizeHandles val="exact"/>
        </dgm:presLayoutVars>
      </dgm:prSet>
      <dgm:spPr/>
    </dgm:pt>
    <dgm:pt modelId="{ED3F6D5D-DBE2-4922-A3DD-61E76A8FC680}" type="pres">
      <dgm:prSet presAssocID="{9F6A3A22-D917-4D6C-9607-99576BA9B2B4}" presName="node" presStyleLbl="node1" presStyleIdx="0" presStyleCnt="2">
        <dgm:presLayoutVars>
          <dgm:bulletEnabled val="1"/>
        </dgm:presLayoutVars>
      </dgm:prSet>
      <dgm:spPr/>
    </dgm:pt>
    <dgm:pt modelId="{FFEFA8E0-0DE3-4E20-AE39-2D6FD7003C41}" type="pres">
      <dgm:prSet presAssocID="{68B2AE2D-918C-4522-8695-A2F41720122B}" presName="sibTrans" presStyleLbl="sibTrans2D1" presStyleIdx="0" presStyleCnt="1"/>
      <dgm:spPr/>
    </dgm:pt>
    <dgm:pt modelId="{B6091A39-4CF0-45E1-A09B-6D585BDD8648}" type="pres">
      <dgm:prSet presAssocID="{68B2AE2D-918C-4522-8695-A2F41720122B}" presName="connectorText" presStyleLbl="sibTrans2D1" presStyleIdx="0" presStyleCnt="1"/>
      <dgm:spPr/>
    </dgm:pt>
    <dgm:pt modelId="{671D23E2-FE4E-4423-955C-E6B116B87AF1}" type="pres">
      <dgm:prSet presAssocID="{F5E8D06A-EA76-41A3-9081-6A79F291CC3E}" presName="node" presStyleLbl="node1" presStyleIdx="1" presStyleCnt="2">
        <dgm:presLayoutVars>
          <dgm:bulletEnabled val="1"/>
        </dgm:presLayoutVars>
      </dgm:prSet>
      <dgm:spPr/>
    </dgm:pt>
  </dgm:ptLst>
  <dgm:cxnLst>
    <dgm:cxn modelId="{A999AD02-7C02-4892-85EE-B691A37135BA}" srcId="{32B56006-B69C-4158-ACC6-9326A4BF7512}" destId="{9F6A3A22-D917-4D6C-9607-99576BA9B2B4}" srcOrd="0" destOrd="0" parTransId="{1CE0270C-B743-4317-941F-52E1EE25ACF7}" sibTransId="{68B2AE2D-918C-4522-8695-A2F41720122B}"/>
    <dgm:cxn modelId="{A4DB440B-B25F-4527-BC9F-EB6FF41DFC66}" type="presOf" srcId="{4F2E83D8-4400-4E37-B2DA-5ADF91F3CF3B}" destId="{ED3F6D5D-DBE2-4922-A3DD-61E76A8FC680}" srcOrd="0" destOrd="2" presId="urn:microsoft.com/office/officeart/2005/8/layout/process1"/>
    <dgm:cxn modelId="{DA974741-8CE2-482C-8949-20D9F1102093}" type="presOf" srcId="{68B2AE2D-918C-4522-8695-A2F41720122B}" destId="{FFEFA8E0-0DE3-4E20-AE39-2D6FD7003C41}" srcOrd="0" destOrd="0" presId="urn:microsoft.com/office/officeart/2005/8/layout/process1"/>
    <dgm:cxn modelId="{56A4E462-AEF2-4CC1-836E-70A8D18BB501}" srcId="{9F6A3A22-D917-4D6C-9607-99576BA9B2B4}" destId="{4F2E83D8-4400-4E37-B2DA-5ADF91F3CF3B}" srcOrd="1" destOrd="0" parTransId="{AE108943-7D39-4914-A1B7-3AFE02FEA92D}" sibTransId="{5BE649DA-3A3F-4C9C-B1CC-7BB8DF0B9DD0}"/>
    <dgm:cxn modelId="{83C26F6C-B8D5-4A76-874F-9B4902C10FCD}" type="presOf" srcId="{68B2AE2D-918C-4522-8695-A2F41720122B}" destId="{B6091A39-4CF0-45E1-A09B-6D585BDD8648}" srcOrd="1" destOrd="0" presId="urn:microsoft.com/office/officeart/2005/8/layout/process1"/>
    <dgm:cxn modelId="{4B21ED6F-1556-474A-925A-46B9982EFCB9}" type="presOf" srcId="{32B56006-B69C-4158-ACC6-9326A4BF7512}" destId="{17FE4FD9-62F9-4B60-AC73-DA055C2CE730}" srcOrd="0" destOrd="0" presId="urn:microsoft.com/office/officeart/2005/8/layout/process1"/>
    <dgm:cxn modelId="{61341576-5937-4CE0-B850-F34FC73025D4}" srcId="{32B56006-B69C-4158-ACC6-9326A4BF7512}" destId="{F5E8D06A-EA76-41A3-9081-6A79F291CC3E}" srcOrd="1" destOrd="0" parTransId="{6A5D9BD4-0953-4F91-B38A-BF83BF4F01A9}" sibTransId="{6B6CC3DF-F84C-4070-98E0-568BCF403144}"/>
    <dgm:cxn modelId="{CBDB1B82-D218-430D-874F-88F67E05E0BE}" type="presOf" srcId="{F5E8D06A-EA76-41A3-9081-6A79F291CC3E}" destId="{671D23E2-FE4E-4423-955C-E6B116B87AF1}" srcOrd="0" destOrd="0" presId="urn:microsoft.com/office/officeart/2005/8/layout/process1"/>
    <dgm:cxn modelId="{9C9ED1A4-3D4E-4616-A6FF-38199E986DD9}" type="presOf" srcId="{45E17BBA-2211-4BF2-B1F9-F5B3060F116B}" destId="{ED3F6D5D-DBE2-4922-A3DD-61E76A8FC680}" srcOrd="0" destOrd="1" presId="urn:microsoft.com/office/officeart/2005/8/layout/process1"/>
    <dgm:cxn modelId="{B27218A8-445C-4D31-9735-79CA848B9110}" srcId="{9F6A3A22-D917-4D6C-9607-99576BA9B2B4}" destId="{45E17BBA-2211-4BF2-B1F9-F5B3060F116B}" srcOrd="0" destOrd="0" parTransId="{F8E6577F-EA25-4335-91CC-72119E50F98F}" sibTransId="{6F798CC0-37D0-4568-AA6D-EE44B35C1608}"/>
    <dgm:cxn modelId="{23EFE6D5-FEED-49F8-B100-0D99D553D55B}" type="presOf" srcId="{9F6A3A22-D917-4D6C-9607-99576BA9B2B4}" destId="{ED3F6D5D-DBE2-4922-A3DD-61E76A8FC680}" srcOrd="0" destOrd="0" presId="urn:microsoft.com/office/officeart/2005/8/layout/process1"/>
    <dgm:cxn modelId="{BDD129ED-DF5C-4F1D-87DD-D97BC2C16BA6}" type="presParOf" srcId="{17FE4FD9-62F9-4B60-AC73-DA055C2CE730}" destId="{ED3F6D5D-DBE2-4922-A3DD-61E76A8FC680}" srcOrd="0" destOrd="0" presId="urn:microsoft.com/office/officeart/2005/8/layout/process1"/>
    <dgm:cxn modelId="{766F4870-D590-472C-950B-B70B2E9502EB}" type="presParOf" srcId="{17FE4FD9-62F9-4B60-AC73-DA055C2CE730}" destId="{FFEFA8E0-0DE3-4E20-AE39-2D6FD7003C41}" srcOrd="1" destOrd="0" presId="urn:microsoft.com/office/officeart/2005/8/layout/process1"/>
    <dgm:cxn modelId="{39447C44-2BF0-4541-AB03-4328EAA966A2}" type="presParOf" srcId="{FFEFA8E0-0DE3-4E20-AE39-2D6FD7003C41}" destId="{B6091A39-4CF0-45E1-A09B-6D585BDD8648}" srcOrd="0" destOrd="0" presId="urn:microsoft.com/office/officeart/2005/8/layout/process1"/>
    <dgm:cxn modelId="{0E21845F-9C0F-4ED0-9D0C-F6DE4E048A7A}" type="presParOf" srcId="{17FE4FD9-62F9-4B60-AC73-DA055C2CE730}" destId="{671D23E2-FE4E-4423-955C-E6B116B87AF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495467-73A7-4C8D-8FFF-6FACEFD20A13}" type="doc">
      <dgm:prSet loTypeId="urn:microsoft.com/office/officeart/2009/3/layout/HorizontalOrganizationChart" loCatId="hierarchy" qsTypeId="urn:microsoft.com/office/officeart/2005/8/quickstyle/simple1" qsCatId="simple" csTypeId="urn:microsoft.com/office/officeart/2005/8/colors/accent2_1" csCatId="accent2" phldr="1"/>
      <dgm:spPr/>
      <dgm:t>
        <a:bodyPr/>
        <a:lstStyle/>
        <a:p>
          <a:endParaRPr lang="it-IT"/>
        </a:p>
      </dgm:t>
    </dgm:pt>
    <dgm:pt modelId="{B2AFAB6C-FE2C-4410-8745-17E36314E72D}">
      <dgm:prSet/>
      <dgm:spPr/>
      <dgm:t>
        <a:bodyPr/>
        <a:lstStyle/>
        <a:p>
          <a:r>
            <a:rPr lang="en-US" baseline="0" dirty="0"/>
            <a:t>Multiple opportunities for monitoring and evaluation (as was the case for the EULALIA project)</a:t>
          </a:r>
          <a:endParaRPr lang="it-IT" dirty="0"/>
        </a:p>
      </dgm:t>
    </dgm:pt>
    <dgm:pt modelId="{F92D7E4F-A5E9-4E32-B22A-25456FF6068C}" type="parTrans" cxnId="{D701A9C9-EAC8-44CA-97B9-2FD37896FC11}">
      <dgm:prSet/>
      <dgm:spPr/>
      <dgm:t>
        <a:bodyPr/>
        <a:lstStyle/>
        <a:p>
          <a:endParaRPr lang="it-IT"/>
        </a:p>
      </dgm:t>
    </dgm:pt>
    <dgm:pt modelId="{D442677B-E190-4652-A6CA-96A5DB61FA13}" type="sibTrans" cxnId="{D701A9C9-EAC8-44CA-97B9-2FD37896FC11}">
      <dgm:prSet/>
      <dgm:spPr/>
      <dgm:t>
        <a:bodyPr/>
        <a:lstStyle/>
        <a:p>
          <a:endParaRPr lang="it-IT"/>
        </a:p>
      </dgm:t>
    </dgm:pt>
    <dgm:pt modelId="{6C9A3B03-9014-48D2-9467-08BF66E1D45A}">
      <dgm:prSet/>
      <dgm:spPr/>
      <dgm:t>
        <a:bodyPr/>
        <a:lstStyle/>
        <a:p>
          <a:r>
            <a:rPr lang="en-US" baseline="0"/>
            <a:t>The different WP activities will be evaluated:</a:t>
          </a:r>
          <a:endParaRPr lang="it-IT"/>
        </a:p>
      </dgm:t>
    </dgm:pt>
    <dgm:pt modelId="{B265455D-7276-4AF3-A559-2FDE46F84C5A}" type="parTrans" cxnId="{D9713514-9A59-4DD7-B82F-2B7AC61D3F6D}">
      <dgm:prSet/>
      <dgm:spPr/>
      <dgm:t>
        <a:bodyPr/>
        <a:lstStyle/>
        <a:p>
          <a:endParaRPr lang="it-IT"/>
        </a:p>
      </dgm:t>
    </dgm:pt>
    <dgm:pt modelId="{4086D89B-109E-4E2D-9E16-5B3842C51F94}" type="sibTrans" cxnId="{D9713514-9A59-4DD7-B82F-2B7AC61D3F6D}">
      <dgm:prSet/>
      <dgm:spPr/>
      <dgm:t>
        <a:bodyPr/>
        <a:lstStyle/>
        <a:p>
          <a:endParaRPr lang="it-IT"/>
        </a:p>
      </dgm:t>
    </dgm:pt>
    <dgm:pt modelId="{60393414-9F2B-43CE-B600-87BFFCCAFD6F}">
      <dgm:prSet/>
      <dgm:spPr/>
      <dgm:t>
        <a:bodyPr/>
        <a:lstStyle/>
        <a:p>
          <a:r>
            <a:rPr lang="en-US" baseline="0"/>
            <a:t>cooperative learning- experiments at school </a:t>
          </a:r>
          <a:endParaRPr lang="it-IT"/>
        </a:p>
      </dgm:t>
    </dgm:pt>
    <dgm:pt modelId="{69ACC999-E05C-4D15-9B09-56C0D2B73C8B}" type="parTrans" cxnId="{DEF10A35-B7A8-4D3E-9366-CF6F3FC5255B}">
      <dgm:prSet/>
      <dgm:spPr/>
      <dgm:t>
        <a:bodyPr/>
        <a:lstStyle/>
        <a:p>
          <a:endParaRPr lang="it-IT"/>
        </a:p>
      </dgm:t>
    </dgm:pt>
    <dgm:pt modelId="{F672E53A-565F-4DB9-9E12-E332D3365567}" type="sibTrans" cxnId="{DEF10A35-B7A8-4D3E-9366-CF6F3FC5255B}">
      <dgm:prSet/>
      <dgm:spPr/>
      <dgm:t>
        <a:bodyPr/>
        <a:lstStyle/>
        <a:p>
          <a:endParaRPr lang="it-IT"/>
        </a:p>
      </dgm:t>
    </dgm:pt>
    <dgm:pt modelId="{54F9C87F-5FA5-43F2-8734-01D29CC03076}">
      <dgm:prSet/>
      <dgm:spPr/>
      <dgm:t>
        <a:bodyPr/>
        <a:lstStyle/>
        <a:p>
          <a:r>
            <a:rPr lang="en-US" baseline="0" dirty="0"/>
            <a:t>experimentations for students with special needs</a:t>
          </a:r>
          <a:endParaRPr lang="it-IT" dirty="0"/>
        </a:p>
      </dgm:t>
    </dgm:pt>
    <dgm:pt modelId="{BFF96E22-71F4-4452-AB8F-4C8FB3D50ECE}" type="parTrans" cxnId="{73AE8403-3AD6-41DF-A8F1-2803A89D117F}">
      <dgm:prSet/>
      <dgm:spPr/>
      <dgm:t>
        <a:bodyPr/>
        <a:lstStyle/>
        <a:p>
          <a:endParaRPr lang="it-IT"/>
        </a:p>
      </dgm:t>
    </dgm:pt>
    <dgm:pt modelId="{5EFE50D6-F02F-4BB1-94FD-0826DAC64896}" type="sibTrans" cxnId="{73AE8403-3AD6-41DF-A8F1-2803A89D117F}">
      <dgm:prSet/>
      <dgm:spPr/>
      <dgm:t>
        <a:bodyPr/>
        <a:lstStyle/>
        <a:p>
          <a:endParaRPr lang="it-IT"/>
        </a:p>
      </dgm:t>
    </dgm:pt>
    <dgm:pt modelId="{7D3874BA-976A-4A0F-97A5-31D0A4DA7B20}">
      <dgm:prSet/>
      <dgm:spPr/>
      <dgm:t>
        <a:bodyPr/>
        <a:lstStyle/>
        <a:p>
          <a:r>
            <a:rPr lang="en-US" baseline="0"/>
            <a:t>dissemination activities</a:t>
          </a:r>
          <a:endParaRPr lang="it-IT"/>
        </a:p>
      </dgm:t>
    </dgm:pt>
    <dgm:pt modelId="{F6A705B5-97F6-4F81-A39E-74A6563B05C7}" type="parTrans" cxnId="{CF2B2274-7013-47E3-8E03-66BD3F9F13A6}">
      <dgm:prSet/>
      <dgm:spPr/>
      <dgm:t>
        <a:bodyPr/>
        <a:lstStyle/>
        <a:p>
          <a:endParaRPr lang="it-IT"/>
        </a:p>
      </dgm:t>
    </dgm:pt>
    <dgm:pt modelId="{767F4E39-E889-407B-8983-4F2DF21BD527}" type="sibTrans" cxnId="{CF2B2274-7013-47E3-8E03-66BD3F9F13A6}">
      <dgm:prSet/>
      <dgm:spPr/>
      <dgm:t>
        <a:bodyPr/>
        <a:lstStyle/>
        <a:p>
          <a:endParaRPr lang="it-IT"/>
        </a:p>
      </dgm:t>
    </dgm:pt>
    <dgm:pt modelId="{A6027851-1115-4076-A9BE-E6ADFF850BF9}" type="pres">
      <dgm:prSet presAssocID="{03495467-73A7-4C8D-8FFF-6FACEFD20A13}" presName="hierChild1" presStyleCnt="0">
        <dgm:presLayoutVars>
          <dgm:orgChart val="1"/>
          <dgm:chPref val="1"/>
          <dgm:dir/>
          <dgm:animOne val="branch"/>
          <dgm:animLvl val="lvl"/>
          <dgm:resizeHandles/>
        </dgm:presLayoutVars>
      </dgm:prSet>
      <dgm:spPr/>
    </dgm:pt>
    <dgm:pt modelId="{DE4D0360-1106-4155-BD24-E51D33788D9B}" type="pres">
      <dgm:prSet presAssocID="{B2AFAB6C-FE2C-4410-8745-17E36314E72D}" presName="hierRoot1" presStyleCnt="0">
        <dgm:presLayoutVars>
          <dgm:hierBranch val="init"/>
        </dgm:presLayoutVars>
      </dgm:prSet>
      <dgm:spPr/>
    </dgm:pt>
    <dgm:pt modelId="{53469632-CA03-4BC6-8297-FC6CB1D112F0}" type="pres">
      <dgm:prSet presAssocID="{B2AFAB6C-FE2C-4410-8745-17E36314E72D}" presName="rootComposite1" presStyleCnt="0"/>
      <dgm:spPr/>
    </dgm:pt>
    <dgm:pt modelId="{EAA79029-FD59-4C4D-A6E3-76BA5A81ABA3}" type="pres">
      <dgm:prSet presAssocID="{B2AFAB6C-FE2C-4410-8745-17E36314E72D}" presName="rootText1" presStyleLbl="node0" presStyleIdx="0" presStyleCnt="2" custLinFactNeighborX="-38471" custLinFactNeighborY="6060">
        <dgm:presLayoutVars>
          <dgm:chPref val="3"/>
        </dgm:presLayoutVars>
      </dgm:prSet>
      <dgm:spPr/>
    </dgm:pt>
    <dgm:pt modelId="{AFD870C6-3604-4EB0-8154-B6931D13E2FF}" type="pres">
      <dgm:prSet presAssocID="{B2AFAB6C-FE2C-4410-8745-17E36314E72D}" presName="rootConnector1" presStyleLbl="node1" presStyleIdx="0" presStyleCnt="0"/>
      <dgm:spPr/>
    </dgm:pt>
    <dgm:pt modelId="{3916AB95-4F81-4D73-820E-D603745DDA31}" type="pres">
      <dgm:prSet presAssocID="{B2AFAB6C-FE2C-4410-8745-17E36314E72D}" presName="hierChild2" presStyleCnt="0"/>
      <dgm:spPr/>
    </dgm:pt>
    <dgm:pt modelId="{521E5AC4-7C47-4E43-B723-BC85209F325C}" type="pres">
      <dgm:prSet presAssocID="{B2AFAB6C-FE2C-4410-8745-17E36314E72D}" presName="hierChild3" presStyleCnt="0"/>
      <dgm:spPr/>
    </dgm:pt>
    <dgm:pt modelId="{D32384E2-9AE0-4E8E-800A-46BBAA375023}" type="pres">
      <dgm:prSet presAssocID="{6C9A3B03-9014-48D2-9467-08BF66E1D45A}" presName="hierRoot1" presStyleCnt="0">
        <dgm:presLayoutVars>
          <dgm:hierBranch val="init"/>
        </dgm:presLayoutVars>
      </dgm:prSet>
      <dgm:spPr/>
    </dgm:pt>
    <dgm:pt modelId="{3B711A75-AE6D-4AA7-ACBF-99B1485E1921}" type="pres">
      <dgm:prSet presAssocID="{6C9A3B03-9014-48D2-9467-08BF66E1D45A}" presName="rootComposite1" presStyleCnt="0"/>
      <dgm:spPr/>
    </dgm:pt>
    <dgm:pt modelId="{CB72D9BB-CF77-4820-88D3-9669C33FA17F}" type="pres">
      <dgm:prSet presAssocID="{6C9A3B03-9014-48D2-9467-08BF66E1D45A}" presName="rootText1" presStyleLbl="node0" presStyleIdx="1" presStyleCnt="2">
        <dgm:presLayoutVars>
          <dgm:chPref val="3"/>
        </dgm:presLayoutVars>
      </dgm:prSet>
      <dgm:spPr/>
    </dgm:pt>
    <dgm:pt modelId="{525F202B-3689-48BC-BF5F-9BDCDCD8DD01}" type="pres">
      <dgm:prSet presAssocID="{6C9A3B03-9014-48D2-9467-08BF66E1D45A}" presName="rootConnector1" presStyleLbl="node1" presStyleIdx="0" presStyleCnt="0"/>
      <dgm:spPr/>
    </dgm:pt>
    <dgm:pt modelId="{B3C3AE92-4397-4DD2-A825-32EF3717B088}" type="pres">
      <dgm:prSet presAssocID="{6C9A3B03-9014-48D2-9467-08BF66E1D45A}" presName="hierChild2" presStyleCnt="0"/>
      <dgm:spPr/>
    </dgm:pt>
    <dgm:pt modelId="{B0034DDB-4942-4C66-976C-661B3359408C}" type="pres">
      <dgm:prSet presAssocID="{69ACC999-E05C-4D15-9B09-56C0D2B73C8B}" presName="Name64" presStyleLbl="parChTrans1D2" presStyleIdx="0" presStyleCnt="3"/>
      <dgm:spPr/>
    </dgm:pt>
    <dgm:pt modelId="{753A209A-8F01-4420-A5CF-FD011CB54767}" type="pres">
      <dgm:prSet presAssocID="{60393414-9F2B-43CE-B600-87BFFCCAFD6F}" presName="hierRoot2" presStyleCnt="0">
        <dgm:presLayoutVars>
          <dgm:hierBranch val="init"/>
        </dgm:presLayoutVars>
      </dgm:prSet>
      <dgm:spPr/>
    </dgm:pt>
    <dgm:pt modelId="{769AC729-41ED-4BBA-BA1F-093C39D908F5}" type="pres">
      <dgm:prSet presAssocID="{60393414-9F2B-43CE-B600-87BFFCCAFD6F}" presName="rootComposite" presStyleCnt="0"/>
      <dgm:spPr/>
    </dgm:pt>
    <dgm:pt modelId="{F08293E8-EF02-4A00-B4D5-70F56D117519}" type="pres">
      <dgm:prSet presAssocID="{60393414-9F2B-43CE-B600-87BFFCCAFD6F}" presName="rootText" presStyleLbl="node2" presStyleIdx="0" presStyleCnt="3">
        <dgm:presLayoutVars>
          <dgm:chPref val="3"/>
        </dgm:presLayoutVars>
      </dgm:prSet>
      <dgm:spPr/>
    </dgm:pt>
    <dgm:pt modelId="{709CC70A-9EC1-44E3-B145-0B94A86B78C1}" type="pres">
      <dgm:prSet presAssocID="{60393414-9F2B-43CE-B600-87BFFCCAFD6F}" presName="rootConnector" presStyleLbl="node2" presStyleIdx="0" presStyleCnt="3"/>
      <dgm:spPr/>
    </dgm:pt>
    <dgm:pt modelId="{2E7D6B2D-2FB2-4CD9-9FE9-10B70D88B006}" type="pres">
      <dgm:prSet presAssocID="{60393414-9F2B-43CE-B600-87BFFCCAFD6F}" presName="hierChild4" presStyleCnt="0"/>
      <dgm:spPr/>
    </dgm:pt>
    <dgm:pt modelId="{934778C1-A652-46A5-A3D0-F1121737B6DE}" type="pres">
      <dgm:prSet presAssocID="{60393414-9F2B-43CE-B600-87BFFCCAFD6F}" presName="hierChild5" presStyleCnt="0"/>
      <dgm:spPr/>
    </dgm:pt>
    <dgm:pt modelId="{570E44B3-3B6C-4AEE-8F80-48E7A1A39542}" type="pres">
      <dgm:prSet presAssocID="{BFF96E22-71F4-4452-AB8F-4C8FB3D50ECE}" presName="Name64" presStyleLbl="parChTrans1D2" presStyleIdx="1" presStyleCnt="3"/>
      <dgm:spPr/>
    </dgm:pt>
    <dgm:pt modelId="{70643999-4505-4078-89CD-E69D8B1CC53D}" type="pres">
      <dgm:prSet presAssocID="{54F9C87F-5FA5-43F2-8734-01D29CC03076}" presName="hierRoot2" presStyleCnt="0">
        <dgm:presLayoutVars>
          <dgm:hierBranch val="init"/>
        </dgm:presLayoutVars>
      </dgm:prSet>
      <dgm:spPr/>
    </dgm:pt>
    <dgm:pt modelId="{E013D89C-70ED-4A6C-863D-54EA6829B739}" type="pres">
      <dgm:prSet presAssocID="{54F9C87F-5FA5-43F2-8734-01D29CC03076}" presName="rootComposite" presStyleCnt="0"/>
      <dgm:spPr/>
    </dgm:pt>
    <dgm:pt modelId="{DC869EC4-0F98-4429-B008-4B48DB524A88}" type="pres">
      <dgm:prSet presAssocID="{54F9C87F-5FA5-43F2-8734-01D29CC03076}" presName="rootText" presStyleLbl="node2" presStyleIdx="1" presStyleCnt="3">
        <dgm:presLayoutVars>
          <dgm:chPref val="3"/>
        </dgm:presLayoutVars>
      </dgm:prSet>
      <dgm:spPr/>
    </dgm:pt>
    <dgm:pt modelId="{7501F4FC-A31B-464E-B2F9-3F38A521C8E3}" type="pres">
      <dgm:prSet presAssocID="{54F9C87F-5FA5-43F2-8734-01D29CC03076}" presName="rootConnector" presStyleLbl="node2" presStyleIdx="1" presStyleCnt="3"/>
      <dgm:spPr/>
    </dgm:pt>
    <dgm:pt modelId="{068C5671-7BE0-4185-86EE-143B36976468}" type="pres">
      <dgm:prSet presAssocID="{54F9C87F-5FA5-43F2-8734-01D29CC03076}" presName="hierChild4" presStyleCnt="0"/>
      <dgm:spPr/>
    </dgm:pt>
    <dgm:pt modelId="{A4179BF4-4B67-4F98-A773-273AEE2A9F6C}" type="pres">
      <dgm:prSet presAssocID="{54F9C87F-5FA5-43F2-8734-01D29CC03076}" presName="hierChild5" presStyleCnt="0"/>
      <dgm:spPr/>
    </dgm:pt>
    <dgm:pt modelId="{BC80DDC8-4F22-42B1-87CD-FA6C541A075B}" type="pres">
      <dgm:prSet presAssocID="{F6A705B5-97F6-4F81-A39E-74A6563B05C7}" presName="Name64" presStyleLbl="parChTrans1D2" presStyleIdx="2" presStyleCnt="3"/>
      <dgm:spPr/>
    </dgm:pt>
    <dgm:pt modelId="{EA003FB3-9912-4AB1-A77F-BFEF6A1571D9}" type="pres">
      <dgm:prSet presAssocID="{7D3874BA-976A-4A0F-97A5-31D0A4DA7B20}" presName="hierRoot2" presStyleCnt="0">
        <dgm:presLayoutVars>
          <dgm:hierBranch val="init"/>
        </dgm:presLayoutVars>
      </dgm:prSet>
      <dgm:spPr/>
    </dgm:pt>
    <dgm:pt modelId="{D00EEB06-6E5A-43C6-8B47-9152BDE7F15D}" type="pres">
      <dgm:prSet presAssocID="{7D3874BA-976A-4A0F-97A5-31D0A4DA7B20}" presName="rootComposite" presStyleCnt="0"/>
      <dgm:spPr/>
    </dgm:pt>
    <dgm:pt modelId="{A7D547BD-80DE-4A99-8208-A1FCB26E1CCD}" type="pres">
      <dgm:prSet presAssocID="{7D3874BA-976A-4A0F-97A5-31D0A4DA7B20}" presName="rootText" presStyleLbl="node2" presStyleIdx="2" presStyleCnt="3">
        <dgm:presLayoutVars>
          <dgm:chPref val="3"/>
        </dgm:presLayoutVars>
      </dgm:prSet>
      <dgm:spPr/>
    </dgm:pt>
    <dgm:pt modelId="{9BA80E5E-EEC6-417A-A1CA-50C123EBD268}" type="pres">
      <dgm:prSet presAssocID="{7D3874BA-976A-4A0F-97A5-31D0A4DA7B20}" presName="rootConnector" presStyleLbl="node2" presStyleIdx="2" presStyleCnt="3"/>
      <dgm:spPr/>
    </dgm:pt>
    <dgm:pt modelId="{B321AD66-5E00-44A9-BD85-1696C38C3B20}" type="pres">
      <dgm:prSet presAssocID="{7D3874BA-976A-4A0F-97A5-31D0A4DA7B20}" presName="hierChild4" presStyleCnt="0"/>
      <dgm:spPr/>
    </dgm:pt>
    <dgm:pt modelId="{E1E3F117-9BFD-47E0-83B4-907A232E0185}" type="pres">
      <dgm:prSet presAssocID="{7D3874BA-976A-4A0F-97A5-31D0A4DA7B20}" presName="hierChild5" presStyleCnt="0"/>
      <dgm:spPr/>
    </dgm:pt>
    <dgm:pt modelId="{24B636C9-0CE0-495D-9DDB-E4DD45755C22}" type="pres">
      <dgm:prSet presAssocID="{6C9A3B03-9014-48D2-9467-08BF66E1D45A}" presName="hierChild3" presStyleCnt="0"/>
      <dgm:spPr/>
    </dgm:pt>
  </dgm:ptLst>
  <dgm:cxnLst>
    <dgm:cxn modelId="{73AE8403-3AD6-41DF-A8F1-2803A89D117F}" srcId="{6C9A3B03-9014-48D2-9467-08BF66E1D45A}" destId="{54F9C87F-5FA5-43F2-8734-01D29CC03076}" srcOrd="1" destOrd="0" parTransId="{BFF96E22-71F4-4452-AB8F-4C8FB3D50ECE}" sibTransId="{5EFE50D6-F02F-4BB1-94FD-0826DAC64896}"/>
    <dgm:cxn modelId="{D9713514-9A59-4DD7-B82F-2B7AC61D3F6D}" srcId="{03495467-73A7-4C8D-8FFF-6FACEFD20A13}" destId="{6C9A3B03-9014-48D2-9467-08BF66E1D45A}" srcOrd="1" destOrd="0" parTransId="{B265455D-7276-4AF3-A559-2FDE46F84C5A}" sibTransId="{4086D89B-109E-4E2D-9E16-5B3842C51F94}"/>
    <dgm:cxn modelId="{DEF10A35-B7A8-4D3E-9366-CF6F3FC5255B}" srcId="{6C9A3B03-9014-48D2-9467-08BF66E1D45A}" destId="{60393414-9F2B-43CE-B600-87BFFCCAFD6F}" srcOrd="0" destOrd="0" parTransId="{69ACC999-E05C-4D15-9B09-56C0D2B73C8B}" sibTransId="{F672E53A-565F-4DB9-9E12-E332D3365567}"/>
    <dgm:cxn modelId="{C8FF6937-942E-48EF-BC8A-68AC5E287E17}" type="presOf" srcId="{B2AFAB6C-FE2C-4410-8745-17E36314E72D}" destId="{AFD870C6-3604-4EB0-8154-B6931D13E2FF}" srcOrd="1" destOrd="0" presId="urn:microsoft.com/office/officeart/2009/3/layout/HorizontalOrganizationChart"/>
    <dgm:cxn modelId="{4C9F353B-9371-476E-8286-1790EDA930CA}" type="presOf" srcId="{69ACC999-E05C-4D15-9B09-56C0D2B73C8B}" destId="{B0034DDB-4942-4C66-976C-661B3359408C}" srcOrd="0" destOrd="0" presId="urn:microsoft.com/office/officeart/2009/3/layout/HorizontalOrganizationChart"/>
    <dgm:cxn modelId="{7A8C436F-A946-46B6-B755-C120D43AAAC2}" type="presOf" srcId="{B2AFAB6C-FE2C-4410-8745-17E36314E72D}" destId="{EAA79029-FD59-4C4D-A6E3-76BA5A81ABA3}" srcOrd="0" destOrd="0" presId="urn:microsoft.com/office/officeart/2009/3/layout/HorizontalOrganizationChart"/>
    <dgm:cxn modelId="{88D7726F-E073-4653-927E-51F0CFD0FF10}" type="presOf" srcId="{F6A705B5-97F6-4F81-A39E-74A6563B05C7}" destId="{BC80DDC8-4F22-42B1-87CD-FA6C541A075B}" srcOrd="0" destOrd="0" presId="urn:microsoft.com/office/officeart/2009/3/layout/HorizontalOrganizationChart"/>
    <dgm:cxn modelId="{49BD6C53-39D5-4CE4-937C-7A069FBBE810}" type="presOf" srcId="{60393414-9F2B-43CE-B600-87BFFCCAFD6F}" destId="{709CC70A-9EC1-44E3-B145-0B94A86B78C1}" srcOrd="1" destOrd="0" presId="urn:microsoft.com/office/officeart/2009/3/layout/HorizontalOrganizationChart"/>
    <dgm:cxn modelId="{CF2B2274-7013-47E3-8E03-66BD3F9F13A6}" srcId="{6C9A3B03-9014-48D2-9467-08BF66E1D45A}" destId="{7D3874BA-976A-4A0F-97A5-31D0A4DA7B20}" srcOrd="2" destOrd="0" parTransId="{F6A705B5-97F6-4F81-A39E-74A6563B05C7}" sibTransId="{767F4E39-E889-407B-8983-4F2DF21BD527}"/>
    <dgm:cxn modelId="{B810858C-3ED1-4F1B-992F-452551FB58DB}" type="presOf" srcId="{BFF96E22-71F4-4452-AB8F-4C8FB3D50ECE}" destId="{570E44B3-3B6C-4AEE-8F80-48E7A1A39542}" srcOrd="0" destOrd="0" presId="urn:microsoft.com/office/officeart/2009/3/layout/HorizontalOrganizationChart"/>
    <dgm:cxn modelId="{A6FEC991-FB09-438E-A4E5-DB17164714CE}" type="presOf" srcId="{7D3874BA-976A-4A0F-97A5-31D0A4DA7B20}" destId="{9BA80E5E-EEC6-417A-A1CA-50C123EBD268}" srcOrd="1" destOrd="0" presId="urn:microsoft.com/office/officeart/2009/3/layout/HorizontalOrganizationChart"/>
    <dgm:cxn modelId="{DEBA759A-D5ED-4431-8335-E042BDAE6018}" type="presOf" srcId="{60393414-9F2B-43CE-B600-87BFFCCAFD6F}" destId="{F08293E8-EF02-4A00-B4D5-70F56D117519}" srcOrd="0" destOrd="0" presId="urn:microsoft.com/office/officeart/2009/3/layout/HorizontalOrganizationChart"/>
    <dgm:cxn modelId="{77211BBA-0006-469F-B40B-E8326973621B}" type="presOf" srcId="{03495467-73A7-4C8D-8FFF-6FACEFD20A13}" destId="{A6027851-1115-4076-A9BE-E6ADFF850BF9}" srcOrd="0" destOrd="0" presId="urn:microsoft.com/office/officeart/2009/3/layout/HorizontalOrganizationChart"/>
    <dgm:cxn modelId="{7DB2F2BB-1335-4CA4-98F9-60110BF8DEF1}" type="presOf" srcId="{6C9A3B03-9014-48D2-9467-08BF66E1D45A}" destId="{525F202B-3689-48BC-BF5F-9BDCDCD8DD01}" srcOrd="1" destOrd="0" presId="urn:microsoft.com/office/officeart/2009/3/layout/HorizontalOrganizationChart"/>
    <dgm:cxn modelId="{E3AC32C7-D22C-4B8A-BB75-0B7C5EE6A941}" type="presOf" srcId="{7D3874BA-976A-4A0F-97A5-31D0A4DA7B20}" destId="{A7D547BD-80DE-4A99-8208-A1FCB26E1CCD}" srcOrd="0" destOrd="0" presId="urn:microsoft.com/office/officeart/2009/3/layout/HorizontalOrganizationChart"/>
    <dgm:cxn modelId="{D701A9C9-EAC8-44CA-97B9-2FD37896FC11}" srcId="{03495467-73A7-4C8D-8FFF-6FACEFD20A13}" destId="{B2AFAB6C-FE2C-4410-8745-17E36314E72D}" srcOrd="0" destOrd="0" parTransId="{F92D7E4F-A5E9-4E32-B22A-25456FF6068C}" sibTransId="{D442677B-E190-4652-A6CA-96A5DB61FA13}"/>
    <dgm:cxn modelId="{B9169DD7-6B83-45EC-9169-8524DB9B867D}" type="presOf" srcId="{54F9C87F-5FA5-43F2-8734-01D29CC03076}" destId="{7501F4FC-A31B-464E-B2F9-3F38A521C8E3}" srcOrd="1" destOrd="0" presId="urn:microsoft.com/office/officeart/2009/3/layout/HorizontalOrganizationChart"/>
    <dgm:cxn modelId="{1353A5E8-706D-47B3-95BC-157A4492620F}" type="presOf" srcId="{6C9A3B03-9014-48D2-9467-08BF66E1D45A}" destId="{CB72D9BB-CF77-4820-88D3-9669C33FA17F}" srcOrd="0" destOrd="0" presId="urn:microsoft.com/office/officeart/2009/3/layout/HorizontalOrganizationChart"/>
    <dgm:cxn modelId="{ECEFD9F0-53C7-4B84-A317-8477D4549AC9}" type="presOf" srcId="{54F9C87F-5FA5-43F2-8734-01D29CC03076}" destId="{DC869EC4-0F98-4429-B008-4B48DB524A88}" srcOrd="0" destOrd="0" presId="urn:microsoft.com/office/officeart/2009/3/layout/HorizontalOrganizationChart"/>
    <dgm:cxn modelId="{5F1F03D5-5E3D-4E55-856E-8044DB458E93}" type="presParOf" srcId="{A6027851-1115-4076-A9BE-E6ADFF850BF9}" destId="{DE4D0360-1106-4155-BD24-E51D33788D9B}" srcOrd="0" destOrd="0" presId="urn:microsoft.com/office/officeart/2009/3/layout/HorizontalOrganizationChart"/>
    <dgm:cxn modelId="{B26AD206-E04F-49CB-9F1B-91C62BFEF6A0}" type="presParOf" srcId="{DE4D0360-1106-4155-BD24-E51D33788D9B}" destId="{53469632-CA03-4BC6-8297-FC6CB1D112F0}" srcOrd="0" destOrd="0" presId="urn:microsoft.com/office/officeart/2009/3/layout/HorizontalOrganizationChart"/>
    <dgm:cxn modelId="{8460E5F4-44CD-43D3-8467-2966A78B4B8D}" type="presParOf" srcId="{53469632-CA03-4BC6-8297-FC6CB1D112F0}" destId="{EAA79029-FD59-4C4D-A6E3-76BA5A81ABA3}" srcOrd="0" destOrd="0" presId="urn:microsoft.com/office/officeart/2009/3/layout/HorizontalOrganizationChart"/>
    <dgm:cxn modelId="{DE26D331-B07E-401E-8FB0-B4D2C179AB1A}" type="presParOf" srcId="{53469632-CA03-4BC6-8297-FC6CB1D112F0}" destId="{AFD870C6-3604-4EB0-8154-B6931D13E2FF}" srcOrd="1" destOrd="0" presId="urn:microsoft.com/office/officeart/2009/3/layout/HorizontalOrganizationChart"/>
    <dgm:cxn modelId="{87F4FB91-E160-4A9B-A558-1BDBAA09D8FE}" type="presParOf" srcId="{DE4D0360-1106-4155-BD24-E51D33788D9B}" destId="{3916AB95-4F81-4D73-820E-D603745DDA31}" srcOrd="1" destOrd="0" presId="urn:microsoft.com/office/officeart/2009/3/layout/HorizontalOrganizationChart"/>
    <dgm:cxn modelId="{4404F905-E3C4-4398-9B2D-45CB8A7213B6}" type="presParOf" srcId="{DE4D0360-1106-4155-BD24-E51D33788D9B}" destId="{521E5AC4-7C47-4E43-B723-BC85209F325C}" srcOrd="2" destOrd="0" presId="urn:microsoft.com/office/officeart/2009/3/layout/HorizontalOrganizationChart"/>
    <dgm:cxn modelId="{3B0C0A2F-A18A-4AE8-AF0F-83C00ED74668}" type="presParOf" srcId="{A6027851-1115-4076-A9BE-E6ADFF850BF9}" destId="{D32384E2-9AE0-4E8E-800A-46BBAA375023}" srcOrd="1" destOrd="0" presId="urn:microsoft.com/office/officeart/2009/3/layout/HorizontalOrganizationChart"/>
    <dgm:cxn modelId="{92945D85-F103-49DA-A4FF-92BF9CDAC210}" type="presParOf" srcId="{D32384E2-9AE0-4E8E-800A-46BBAA375023}" destId="{3B711A75-AE6D-4AA7-ACBF-99B1485E1921}" srcOrd="0" destOrd="0" presId="urn:microsoft.com/office/officeart/2009/3/layout/HorizontalOrganizationChart"/>
    <dgm:cxn modelId="{6177EA8A-D333-4CFE-86F9-5C5951610D4C}" type="presParOf" srcId="{3B711A75-AE6D-4AA7-ACBF-99B1485E1921}" destId="{CB72D9BB-CF77-4820-88D3-9669C33FA17F}" srcOrd="0" destOrd="0" presId="urn:microsoft.com/office/officeart/2009/3/layout/HorizontalOrganizationChart"/>
    <dgm:cxn modelId="{B12CD53B-52FA-486F-8B9C-1C76C5D55571}" type="presParOf" srcId="{3B711A75-AE6D-4AA7-ACBF-99B1485E1921}" destId="{525F202B-3689-48BC-BF5F-9BDCDCD8DD01}" srcOrd="1" destOrd="0" presId="urn:microsoft.com/office/officeart/2009/3/layout/HorizontalOrganizationChart"/>
    <dgm:cxn modelId="{0F54A8A7-E78F-49F0-A952-025588AE8F29}" type="presParOf" srcId="{D32384E2-9AE0-4E8E-800A-46BBAA375023}" destId="{B3C3AE92-4397-4DD2-A825-32EF3717B088}" srcOrd="1" destOrd="0" presId="urn:microsoft.com/office/officeart/2009/3/layout/HorizontalOrganizationChart"/>
    <dgm:cxn modelId="{B8C061B1-E0E6-45B9-82C2-07142F467161}" type="presParOf" srcId="{B3C3AE92-4397-4DD2-A825-32EF3717B088}" destId="{B0034DDB-4942-4C66-976C-661B3359408C}" srcOrd="0" destOrd="0" presId="urn:microsoft.com/office/officeart/2009/3/layout/HorizontalOrganizationChart"/>
    <dgm:cxn modelId="{0BE6E0C9-59FC-446C-9B5A-2B3BDDF8AACD}" type="presParOf" srcId="{B3C3AE92-4397-4DD2-A825-32EF3717B088}" destId="{753A209A-8F01-4420-A5CF-FD011CB54767}" srcOrd="1" destOrd="0" presId="urn:microsoft.com/office/officeart/2009/3/layout/HorizontalOrganizationChart"/>
    <dgm:cxn modelId="{B18ED407-48A4-4EDA-9F37-077B2A81420A}" type="presParOf" srcId="{753A209A-8F01-4420-A5CF-FD011CB54767}" destId="{769AC729-41ED-4BBA-BA1F-093C39D908F5}" srcOrd="0" destOrd="0" presId="urn:microsoft.com/office/officeart/2009/3/layout/HorizontalOrganizationChart"/>
    <dgm:cxn modelId="{01532BE6-2312-48AD-ABCC-C66DF96295AF}" type="presParOf" srcId="{769AC729-41ED-4BBA-BA1F-093C39D908F5}" destId="{F08293E8-EF02-4A00-B4D5-70F56D117519}" srcOrd="0" destOrd="0" presId="urn:microsoft.com/office/officeart/2009/3/layout/HorizontalOrganizationChart"/>
    <dgm:cxn modelId="{F88B260B-DF04-4FE3-9DBB-8F840832812E}" type="presParOf" srcId="{769AC729-41ED-4BBA-BA1F-093C39D908F5}" destId="{709CC70A-9EC1-44E3-B145-0B94A86B78C1}" srcOrd="1" destOrd="0" presId="urn:microsoft.com/office/officeart/2009/3/layout/HorizontalOrganizationChart"/>
    <dgm:cxn modelId="{F082FDC8-DF51-44A8-986E-C4D70A02C155}" type="presParOf" srcId="{753A209A-8F01-4420-A5CF-FD011CB54767}" destId="{2E7D6B2D-2FB2-4CD9-9FE9-10B70D88B006}" srcOrd="1" destOrd="0" presId="urn:microsoft.com/office/officeart/2009/3/layout/HorizontalOrganizationChart"/>
    <dgm:cxn modelId="{67B5A251-6CC2-408F-B582-F238DC3CEF3D}" type="presParOf" srcId="{753A209A-8F01-4420-A5CF-FD011CB54767}" destId="{934778C1-A652-46A5-A3D0-F1121737B6DE}" srcOrd="2" destOrd="0" presId="urn:microsoft.com/office/officeart/2009/3/layout/HorizontalOrganizationChart"/>
    <dgm:cxn modelId="{6E623E4B-E62E-49E2-A995-62699EF0376D}" type="presParOf" srcId="{B3C3AE92-4397-4DD2-A825-32EF3717B088}" destId="{570E44B3-3B6C-4AEE-8F80-48E7A1A39542}" srcOrd="2" destOrd="0" presId="urn:microsoft.com/office/officeart/2009/3/layout/HorizontalOrganizationChart"/>
    <dgm:cxn modelId="{ABD5A1AC-465A-4632-8F04-0B886B1ABC3C}" type="presParOf" srcId="{B3C3AE92-4397-4DD2-A825-32EF3717B088}" destId="{70643999-4505-4078-89CD-E69D8B1CC53D}" srcOrd="3" destOrd="0" presId="urn:microsoft.com/office/officeart/2009/3/layout/HorizontalOrganizationChart"/>
    <dgm:cxn modelId="{EC2E5833-1013-4D33-8EF3-F3E8122045EF}" type="presParOf" srcId="{70643999-4505-4078-89CD-E69D8B1CC53D}" destId="{E013D89C-70ED-4A6C-863D-54EA6829B739}" srcOrd="0" destOrd="0" presId="urn:microsoft.com/office/officeart/2009/3/layout/HorizontalOrganizationChart"/>
    <dgm:cxn modelId="{0E1EAEDA-CD3B-420C-8F89-81693AD1DEFF}" type="presParOf" srcId="{E013D89C-70ED-4A6C-863D-54EA6829B739}" destId="{DC869EC4-0F98-4429-B008-4B48DB524A88}" srcOrd="0" destOrd="0" presId="urn:microsoft.com/office/officeart/2009/3/layout/HorizontalOrganizationChart"/>
    <dgm:cxn modelId="{7849FD99-74D6-4D69-8911-3EB612DD2E58}" type="presParOf" srcId="{E013D89C-70ED-4A6C-863D-54EA6829B739}" destId="{7501F4FC-A31B-464E-B2F9-3F38A521C8E3}" srcOrd="1" destOrd="0" presId="urn:microsoft.com/office/officeart/2009/3/layout/HorizontalOrganizationChart"/>
    <dgm:cxn modelId="{47214828-5701-4C49-BC3D-EBE1D6E2B257}" type="presParOf" srcId="{70643999-4505-4078-89CD-E69D8B1CC53D}" destId="{068C5671-7BE0-4185-86EE-143B36976468}" srcOrd="1" destOrd="0" presId="urn:microsoft.com/office/officeart/2009/3/layout/HorizontalOrganizationChart"/>
    <dgm:cxn modelId="{9627C66E-F175-44B0-BB7D-48BEF18A3D9E}" type="presParOf" srcId="{70643999-4505-4078-89CD-E69D8B1CC53D}" destId="{A4179BF4-4B67-4F98-A773-273AEE2A9F6C}" srcOrd="2" destOrd="0" presId="urn:microsoft.com/office/officeart/2009/3/layout/HorizontalOrganizationChart"/>
    <dgm:cxn modelId="{3E2CA761-6CB3-4E28-B435-583B1D03B454}" type="presParOf" srcId="{B3C3AE92-4397-4DD2-A825-32EF3717B088}" destId="{BC80DDC8-4F22-42B1-87CD-FA6C541A075B}" srcOrd="4" destOrd="0" presId="urn:microsoft.com/office/officeart/2009/3/layout/HorizontalOrganizationChart"/>
    <dgm:cxn modelId="{72073B8A-390B-411B-B957-926BA848341B}" type="presParOf" srcId="{B3C3AE92-4397-4DD2-A825-32EF3717B088}" destId="{EA003FB3-9912-4AB1-A77F-BFEF6A1571D9}" srcOrd="5" destOrd="0" presId="urn:microsoft.com/office/officeart/2009/3/layout/HorizontalOrganizationChart"/>
    <dgm:cxn modelId="{5C860884-6AEB-46E3-8579-5859381F174B}" type="presParOf" srcId="{EA003FB3-9912-4AB1-A77F-BFEF6A1571D9}" destId="{D00EEB06-6E5A-43C6-8B47-9152BDE7F15D}" srcOrd="0" destOrd="0" presId="urn:microsoft.com/office/officeart/2009/3/layout/HorizontalOrganizationChart"/>
    <dgm:cxn modelId="{FBD264DC-0F17-4B6F-854A-2B5F27ABD9D6}" type="presParOf" srcId="{D00EEB06-6E5A-43C6-8B47-9152BDE7F15D}" destId="{A7D547BD-80DE-4A99-8208-A1FCB26E1CCD}" srcOrd="0" destOrd="0" presId="urn:microsoft.com/office/officeart/2009/3/layout/HorizontalOrganizationChart"/>
    <dgm:cxn modelId="{1C2AEA96-1E1C-4B93-A970-AD639C7BE34A}" type="presParOf" srcId="{D00EEB06-6E5A-43C6-8B47-9152BDE7F15D}" destId="{9BA80E5E-EEC6-417A-A1CA-50C123EBD268}" srcOrd="1" destOrd="0" presId="urn:microsoft.com/office/officeart/2009/3/layout/HorizontalOrganizationChart"/>
    <dgm:cxn modelId="{A2CF90FC-AE22-4C41-8E72-95466B918B19}" type="presParOf" srcId="{EA003FB3-9912-4AB1-A77F-BFEF6A1571D9}" destId="{B321AD66-5E00-44A9-BD85-1696C38C3B20}" srcOrd="1" destOrd="0" presId="urn:microsoft.com/office/officeart/2009/3/layout/HorizontalOrganizationChart"/>
    <dgm:cxn modelId="{2E4B5CF1-812D-434E-A453-B3931A64EEB3}" type="presParOf" srcId="{EA003FB3-9912-4AB1-A77F-BFEF6A1571D9}" destId="{E1E3F117-9BFD-47E0-83B4-907A232E0185}" srcOrd="2" destOrd="0" presId="urn:microsoft.com/office/officeart/2009/3/layout/HorizontalOrganizationChart"/>
    <dgm:cxn modelId="{38C3E0C7-B0CE-4F2B-99C2-E354533F3E0A}" type="presParOf" srcId="{D32384E2-9AE0-4E8E-800A-46BBAA375023}" destId="{24B636C9-0CE0-495D-9DDB-E4DD45755C22}"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A69D7E-509A-414C-823D-AFBE50C010E4}" type="doc">
      <dgm:prSet loTypeId="urn:microsoft.com/office/officeart/2005/8/layout/process1" loCatId="process" qsTypeId="urn:microsoft.com/office/officeart/2005/8/quickstyle/simple1" qsCatId="simple" csTypeId="urn:microsoft.com/office/officeart/2005/8/colors/accent2_1" csCatId="accent2"/>
      <dgm:spPr/>
      <dgm:t>
        <a:bodyPr/>
        <a:lstStyle/>
        <a:p>
          <a:endParaRPr lang="it-IT"/>
        </a:p>
      </dgm:t>
    </dgm:pt>
    <dgm:pt modelId="{26B7B708-BAF2-4990-ABCA-A9AD758B2AAC}">
      <dgm:prSet/>
      <dgm:spPr/>
      <dgm:t>
        <a:bodyPr/>
        <a:lstStyle/>
        <a:p>
          <a:r>
            <a:rPr lang="it-IT" b="1" baseline="0"/>
            <a:t>Who is in charge of evaluation?</a:t>
          </a:r>
          <a:endParaRPr lang="it-IT"/>
        </a:p>
      </dgm:t>
    </dgm:pt>
    <dgm:pt modelId="{9CCBB782-42E3-4E10-B031-2A3A0C54D0E7}" type="parTrans" cxnId="{A7D0ED13-D1AC-4BE5-A2CA-A1C602705561}">
      <dgm:prSet/>
      <dgm:spPr/>
      <dgm:t>
        <a:bodyPr/>
        <a:lstStyle/>
        <a:p>
          <a:endParaRPr lang="it-IT"/>
        </a:p>
      </dgm:t>
    </dgm:pt>
    <dgm:pt modelId="{510BF770-CF96-486E-9EDC-BD0F4A9F241A}" type="sibTrans" cxnId="{A7D0ED13-D1AC-4BE5-A2CA-A1C602705561}">
      <dgm:prSet/>
      <dgm:spPr/>
      <dgm:t>
        <a:bodyPr/>
        <a:lstStyle/>
        <a:p>
          <a:endParaRPr lang="it-IT"/>
        </a:p>
      </dgm:t>
    </dgm:pt>
    <dgm:pt modelId="{BFC7CEA4-4B63-4014-B36C-4D5915F47694}">
      <dgm:prSet/>
      <dgm:spPr/>
      <dgm:t>
        <a:bodyPr/>
        <a:lstStyle/>
        <a:p>
          <a:r>
            <a:rPr lang="en-GB" u="sng" baseline="0"/>
            <a:t>The Quality Assurance Team </a:t>
          </a:r>
          <a:r>
            <a:rPr lang="en-GB" baseline="0"/>
            <a:t>(</a:t>
          </a:r>
          <a:r>
            <a:rPr lang="en-GB" b="1" baseline="0"/>
            <a:t>QAT</a:t>
          </a:r>
          <a:r>
            <a:rPr lang="en-GB" baseline="0"/>
            <a:t>)</a:t>
          </a:r>
          <a:endParaRPr lang="it-IT"/>
        </a:p>
      </dgm:t>
    </dgm:pt>
    <dgm:pt modelId="{3F39AA28-7399-432B-ADA7-3D451E2CF4B2}" type="parTrans" cxnId="{3DBBD383-36AF-41F3-BC90-840479B00045}">
      <dgm:prSet/>
      <dgm:spPr/>
      <dgm:t>
        <a:bodyPr/>
        <a:lstStyle/>
        <a:p>
          <a:endParaRPr lang="it-IT"/>
        </a:p>
      </dgm:t>
    </dgm:pt>
    <dgm:pt modelId="{E94C5FE9-317C-45E0-9FD7-823A7A59BDB4}" type="sibTrans" cxnId="{3DBBD383-36AF-41F3-BC90-840479B00045}">
      <dgm:prSet/>
      <dgm:spPr/>
      <dgm:t>
        <a:bodyPr/>
        <a:lstStyle/>
        <a:p>
          <a:endParaRPr lang="it-IT"/>
        </a:p>
      </dgm:t>
    </dgm:pt>
    <dgm:pt modelId="{F8D6BDCC-A24F-47EC-8E88-187E603F187F}">
      <dgm:prSet/>
      <dgm:spPr/>
      <dgm:t>
        <a:bodyPr/>
        <a:lstStyle/>
        <a:p>
          <a:r>
            <a:rPr lang="en-GB" baseline="0"/>
            <a:t>one member from each partner organisation.</a:t>
          </a:r>
          <a:endParaRPr lang="it-IT"/>
        </a:p>
      </dgm:t>
    </dgm:pt>
    <dgm:pt modelId="{F2A88D07-FA5E-4456-B117-394B7DD314A9}" type="parTrans" cxnId="{9FD0973C-931C-46C9-9731-A9AD03F20360}">
      <dgm:prSet/>
      <dgm:spPr/>
      <dgm:t>
        <a:bodyPr/>
        <a:lstStyle/>
        <a:p>
          <a:endParaRPr lang="it-IT"/>
        </a:p>
      </dgm:t>
    </dgm:pt>
    <dgm:pt modelId="{A1935A2E-D457-4C75-90BC-4EDC3BDDF187}" type="sibTrans" cxnId="{9FD0973C-931C-46C9-9731-A9AD03F20360}">
      <dgm:prSet/>
      <dgm:spPr/>
      <dgm:t>
        <a:bodyPr/>
        <a:lstStyle/>
        <a:p>
          <a:endParaRPr lang="it-IT"/>
        </a:p>
      </dgm:t>
    </dgm:pt>
    <dgm:pt modelId="{DC2E9677-9191-4711-B4C9-8C001C3350BA}">
      <dgm:prSet/>
      <dgm:spPr/>
      <dgm:t>
        <a:bodyPr/>
        <a:lstStyle/>
        <a:p>
          <a:r>
            <a:rPr lang="en-GB" baseline="0"/>
            <a:t>the QAT coordinator will be a member of UNIBO, which drafts the </a:t>
          </a:r>
          <a:r>
            <a:rPr lang="en-GB" u="sng" baseline="0"/>
            <a:t>Quality and Evaluation Plan </a:t>
          </a:r>
          <a:r>
            <a:rPr lang="en-GB" baseline="0"/>
            <a:t>(</a:t>
          </a:r>
          <a:r>
            <a:rPr lang="en-GB" b="1" baseline="0"/>
            <a:t>QuEP</a:t>
          </a:r>
          <a:r>
            <a:rPr lang="en-GB" baseline="0"/>
            <a:t>).</a:t>
          </a:r>
          <a:endParaRPr lang="it-IT"/>
        </a:p>
      </dgm:t>
    </dgm:pt>
    <dgm:pt modelId="{9649303F-B6D3-4CD8-9E34-249F4AC72F39}" type="parTrans" cxnId="{095B88A2-ABA0-48C7-87DC-8BA4A190E514}">
      <dgm:prSet/>
      <dgm:spPr/>
      <dgm:t>
        <a:bodyPr/>
        <a:lstStyle/>
        <a:p>
          <a:endParaRPr lang="it-IT"/>
        </a:p>
      </dgm:t>
    </dgm:pt>
    <dgm:pt modelId="{18160104-2922-4ECB-A807-5EDE46336C53}" type="sibTrans" cxnId="{095B88A2-ABA0-48C7-87DC-8BA4A190E514}">
      <dgm:prSet/>
      <dgm:spPr/>
      <dgm:t>
        <a:bodyPr/>
        <a:lstStyle/>
        <a:p>
          <a:endParaRPr lang="it-IT"/>
        </a:p>
      </dgm:t>
    </dgm:pt>
    <dgm:pt modelId="{3DA37B98-B50F-44A4-9E98-5F10F410B505}" type="pres">
      <dgm:prSet presAssocID="{66A69D7E-509A-414C-823D-AFBE50C010E4}" presName="Name0" presStyleCnt="0">
        <dgm:presLayoutVars>
          <dgm:dir/>
          <dgm:resizeHandles val="exact"/>
        </dgm:presLayoutVars>
      </dgm:prSet>
      <dgm:spPr/>
    </dgm:pt>
    <dgm:pt modelId="{CA6E0123-CF25-4D4E-BE93-DFC088590461}" type="pres">
      <dgm:prSet presAssocID="{26B7B708-BAF2-4990-ABCA-A9AD758B2AAC}" presName="node" presStyleLbl="node1" presStyleIdx="0" presStyleCnt="2">
        <dgm:presLayoutVars>
          <dgm:bulletEnabled val="1"/>
        </dgm:presLayoutVars>
      </dgm:prSet>
      <dgm:spPr/>
    </dgm:pt>
    <dgm:pt modelId="{5A4AFF13-7EF4-4554-B7B5-A5D2E4DBB68A}" type="pres">
      <dgm:prSet presAssocID="{510BF770-CF96-486E-9EDC-BD0F4A9F241A}" presName="sibTrans" presStyleLbl="sibTrans2D1" presStyleIdx="0" presStyleCnt="1"/>
      <dgm:spPr/>
    </dgm:pt>
    <dgm:pt modelId="{7BBB2038-8183-4EBD-AA3E-ABDD23472856}" type="pres">
      <dgm:prSet presAssocID="{510BF770-CF96-486E-9EDC-BD0F4A9F241A}" presName="connectorText" presStyleLbl="sibTrans2D1" presStyleIdx="0" presStyleCnt="1"/>
      <dgm:spPr/>
    </dgm:pt>
    <dgm:pt modelId="{AAD332CC-E289-4A4E-87EB-177B65FD9AD9}" type="pres">
      <dgm:prSet presAssocID="{BFC7CEA4-4B63-4014-B36C-4D5915F47694}" presName="node" presStyleLbl="node1" presStyleIdx="1" presStyleCnt="2">
        <dgm:presLayoutVars>
          <dgm:bulletEnabled val="1"/>
        </dgm:presLayoutVars>
      </dgm:prSet>
      <dgm:spPr/>
    </dgm:pt>
  </dgm:ptLst>
  <dgm:cxnLst>
    <dgm:cxn modelId="{1FE66604-51A4-4423-8C1E-E3994CDED6C5}" type="presOf" srcId="{26B7B708-BAF2-4990-ABCA-A9AD758B2AAC}" destId="{CA6E0123-CF25-4D4E-BE93-DFC088590461}" srcOrd="0" destOrd="0" presId="urn:microsoft.com/office/officeart/2005/8/layout/process1"/>
    <dgm:cxn modelId="{A7D0ED13-D1AC-4BE5-A2CA-A1C602705561}" srcId="{66A69D7E-509A-414C-823D-AFBE50C010E4}" destId="{26B7B708-BAF2-4990-ABCA-A9AD758B2AAC}" srcOrd="0" destOrd="0" parTransId="{9CCBB782-42E3-4E10-B031-2A3A0C54D0E7}" sibTransId="{510BF770-CF96-486E-9EDC-BD0F4A9F241A}"/>
    <dgm:cxn modelId="{9FD0973C-931C-46C9-9731-A9AD03F20360}" srcId="{BFC7CEA4-4B63-4014-B36C-4D5915F47694}" destId="{F8D6BDCC-A24F-47EC-8E88-187E603F187F}" srcOrd="0" destOrd="0" parTransId="{F2A88D07-FA5E-4456-B117-394B7DD314A9}" sibTransId="{A1935A2E-D457-4C75-90BC-4EDC3BDDF187}"/>
    <dgm:cxn modelId="{7A26035D-B3F8-47C7-8090-70FB2D012D8D}" type="presOf" srcId="{F8D6BDCC-A24F-47EC-8E88-187E603F187F}" destId="{AAD332CC-E289-4A4E-87EB-177B65FD9AD9}" srcOrd="0" destOrd="1" presId="urn:microsoft.com/office/officeart/2005/8/layout/process1"/>
    <dgm:cxn modelId="{3E7D7C6B-06CE-4539-B54B-7BF48BAE2D64}" type="presOf" srcId="{510BF770-CF96-486E-9EDC-BD0F4A9F241A}" destId="{7BBB2038-8183-4EBD-AA3E-ABDD23472856}" srcOrd="1" destOrd="0" presId="urn:microsoft.com/office/officeart/2005/8/layout/process1"/>
    <dgm:cxn modelId="{3DBBD383-36AF-41F3-BC90-840479B00045}" srcId="{66A69D7E-509A-414C-823D-AFBE50C010E4}" destId="{BFC7CEA4-4B63-4014-B36C-4D5915F47694}" srcOrd="1" destOrd="0" parTransId="{3F39AA28-7399-432B-ADA7-3D451E2CF4B2}" sibTransId="{E94C5FE9-317C-45E0-9FD7-823A7A59BDB4}"/>
    <dgm:cxn modelId="{095B88A2-ABA0-48C7-87DC-8BA4A190E514}" srcId="{BFC7CEA4-4B63-4014-B36C-4D5915F47694}" destId="{DC2E9677-9191-4711-B4C9-8C001C3350BA}" srcOrd="1" destOrd="0" parTransId="{9649303F-B6D3-4CD8-9E34-249F4AC72F39}" sibTransId="{18160104-2922-4ECB-A807-5EDE46336C53}"/>
    <dgm:cxn modelId="{ADD239B7-6D4F-4360-AC28-0C6925B23612}" type="presOf" srcId="{66A69D7E-509A-414C-823D-AFBE50C010E4}" destId="{3DA37B98-B50F-44A4-9E98-5F10F410B505}" srcOrd="0" destOrd="0" presId="urn:microsoft.com/office/officeart/2005/8/layout/process1"/>
    <dgm:cxn modelId="{7DF5A6C9-B930-4387-BE4F-8A4C35315A9F}" type="presOf" srcId="{510BF770-CF96-486E-9EDC-BD0F4A9F241A}" destId="{5A4AFF13-7EF4-4554-B7B5-A5D2E4DBB68A}" srcOrd="0" destOrd="0" presId="urn:microsoft.com/office/officeart/2005/8/layout/process1"/>
    <dgm:cxn modelId="{A3C706F0-E10D-4AA5-84C1-64F45A6EB625}" type="presOf" srcId="{DC2E9677-9191-4711-B4C9-8C001C3350BA}" destId="{AAD332CC-E289-4A4E-87EB-177B65FD9AD9}" srcOrd="0" destOrd="2" presId="urn:microsoft.com/office/officeart/2005/8/layout/process1"/>
    <dgm:cxn modelId="{5CD3BAF9-2258-4D31-90F1-AC8855521771}" type="presOf" srcId="{BFC7CEA4-4B63-4014-B36C-4D5915F47694}" destId="{AAD332CC-E289-4A4E-87EB-177B65FD9AD9}" srcOrd="0" destOrd="0" presId="urn:microsoft.com/office/officeart/2005/8/layout/process1"/>
    <dgm:cxn modelId="{667AB21B-7855-499C-A6F9-CFAA1299B16A}" type="presParOf" srcId="{3DA37B98-B50F-44A4-9E98-5F10F410B505}" destId="{CA6E0123-CF25-4D4E-BE93-DFC088590461}" srcOrd="0" destOrd="0" presId="urn:microsoft.com/office/officeart/2005/8/layout/process1"/>
    <dgm:cxn modelId="{8D018A96-E469-42C6-9C3E-31B7684BD310}" type="presParOf" srcId="{3DA37B98-B50F-44A4-9E98-5F10F410B505}" destId="{5A4AFF13-7EF4-4554-B7B5-A5D2E4DBB68A}" srcOrd="1" destOrd="0" presId="urn:microsoft.com/office/officeart/2005/8/layout/process1"/>
    <dgm:cxn modelId="{2FF3C98B-9D15-473E-94F5-02C35D5A4843}" type="presParOf" srcId="{5A4AFF13-7EF4-4554-B7B5-A5D2E4DBB68A}" destId="{7BBB2038-8183-4EBD-AA3E-ABDD23472856}" srcOrd="0" destOrd="0" presId="urn:microsoft.com/office/officeart/2005/8/layout/process1"/>
    <dgm:cxn modelId="{9A54F3DF-48AC-435F-84AD-B52770211B04}" type="presParOf" srcId="{3DA37B98-B50F-44A4-9E98-5F10F410B505}" destId="{AAD332CC-E289-4A4E-87EB-177B65FD9AD9}"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09236E-6016-4C86-B621-28BB84B53E95}"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it-IT"/>
        </a:p>
      </dgm:t>
    </dgm:pt>
    <dgm:pt modelId="{29A497E8-669F-4763-B153-4100E5DEC58D}">
      <dgm:prSet/>
      <dgm:spPr/>
      <dgm:t>
        <a:bodyPr/>
        <a:lstStyle/>
        <a:p>
          <a:r>
            <a:rPr lang="en-GB" baseline="0"/>
            <a:t>The QAT’s </a:t>
          </a:r>
          <a:r>
            <a:rPr lang="en-GB" b="1" baseline="0"/>
            <a:t>main tasks </a:t>
          </a:r>
          <a:r>
            <a:rPr lang="en-GB" baseline="0"/>
            <a:t>are: </a:t>
          </a:r>
          <a:endParaRPr lang="it-IT"/>
        </a:p>
      </dgm:t>
    </dgm:pt>
    <dgm:pt modelId="{78FA5449-7E70-4BF0-A558-21E07DB1D3F3}" type="parTrans" cxnId="{96B3BD69-A1A6-4726-BED5-056FBD1B555F}">
      <dgm:prSet/>
      <dgm:spPr/>
      <dgm:t>
        <a:bodyPr/>
        <a:lstStyle/>
        <a:p>
          <a:endParaRPr lang="it-IT"/>
        </a:p>
      </dgm:t>
    </dgm:pt>
    <dgm:pt modelId="{8FF5B914-AAC8-43C5-9F92-EAA9A2F7E80E}" type="sibTrans" cxnId="{96B3BD69-A1A6-4726-BED5-056FBD1B555F}">
      <dgm:prSet/>
      <dgm:spPr/>
      <dgm:t>
        <a:bodyPr/>
        <a:lstStyle/>
        <a:p>
          <a:endParaRPr lang="it-IT"/>
        </a:p>
      </dgm:t>
    </dgm:pt>
    <dgm:pt modelId="{DF83B7F3-EA49-4997-A6D0-88AE68CF468E}">
      <dgm:prSet/>
      <dgm:spPr/>
      <dgm:t>
        <a:bodyPr/>
        <a:lstStyle/>
        <a:p>
          <a:r>
            <a:rPr lang="en-GB" baseline="0" dirty="0"/>
            <a:t>To Finalise the </a:t>
          </a:r>
          <a:r>
            <a:rPr lang="en-GB" baseline="0" dirty="0" err="1"/>
            <a:t>QuEP</a:t>
          </a:r>
          <a:r>
            <a:rPr lang="en-GB" baseline="0" dirty="0"/>
            <a:t> and present it at project meetings </a:t>
          </a:r>
          <a:endParaRPr lang="it-IT" dirty="0"/>
        </a:p>
      </dgm:t>
    </dgm:pt>
    <dgm:pt modelId="{13DC9D01-B602-4FC3-B073-CAE7A737D62F}" type="parTrans" cxnId="{0373C050-E7C1-4834-8586-1B84C5D9D268}">
      <dgm:prSet/>
      <dgm:spPr/>
      <dgm:t>
        <a:bodyPr/>
        <a:lstStyle/>
        <a:p>
          <a:endParaRPr lang="it-IT"/>
        </a:p>
      </dgm:t>
    </dgm:pt>
    <dgm:pt modelId="{2FF3989A-FDC6-400C-8D35-FDB74DC0E857}" type="sibTrans" cxnId="{0373C050-E7C1-4834-8586-1B84C5D9D268}">
      <dgm:prSet/>
      <dgm:spPr/>
      <dgm:t>
        <a:bodyPr/>
        <a:lstStyle/>
        <a:p>
          <a:endParaRPr lang="it-IT"/>
        </a:p>
      </dgm:t>
    </dgm:pt>
    <dgm:pt modelId="{93D9F784-9049-4954-9C48-33843AC3134B}">
      <dgm:prSet/>
      <dgm:spPr/>
      <dgm:t>
        <a:bodyPr/>
        <a:lstStyle/>
        <a:p>
          <a:r>
            <a:rPr lang="en-GB" baseline="0" dirty="0"/>
            <a:t>To carry out regular quality audits and to report on quality and evaluation aspects, preparing 3 qualitative reports (progress, mid-term and final) to be submitted to the CU (coordination unit)</a:t>
          </a:r>
          <a:endParaRPr lang="it-IT" dirty="0"/>
        </a:p>
      </dgm:t>
    </dgm:pt>
    <dgm:pt modelId="{749444DA-5CC3-47DF-B0C8-D5562A1566CD}" type="parTrans" cxnId="{D2059BC1-0E83-4C5D-9E42-0A82131D2E64}">
      <dgm:prSet/>
      <dgm:spPr/>
      <dgm:t>
        <a:bodyPr/>
        <a:lstStyle/>
        <a:p>
          <a:endParaRPr lang="it-IT"/>
        </a:p>
      </dgm:t>
    </dgm:pt>
    <dgm:pt modelId="{55832C7D-1BB6-4EC6-8D59-507301B2025E}" type="sibTrans" cxnId="{D2059BC1-0E83-4C5D-9E42-0A82131D2E64}">
      <dgm:prSet/>
      <dgm:spPr/>
      <dgm:t>
        <a:bodyPr/>
        <a:lstStyle/>
        <a:p>
          <a:endParaRPr lang="it-IT"/>
        </a:p>
      </dgm:t>
    </dgm:pt>
    <dgm:pt modelId="{F2393C0A-BCAB-46DB-984A-9946D248F4F6}">
      <dgm:prSet/>
      <dgm:spPr/>
      <dgm:t>
        <a:bodyPr/>
        <a:lstStyle/>
        <a:p>
          <a:r>
            <a:rPr lang="en-GB" baseline="0" dirty="0"/>
            <a:t>Cooperation in risk management. The QAT is the core of IN-EULALIA's quality assurance mechanism and evaluation strategy, which consists in describing the project's progress and assessing the results achieved, comparing them with the objectives and in accordance with the indicators defined for each WP. </a:t>
          </a:r>
          <a:endParaRPr lang="it-IT" dirty="0"/>
        </a:p>
      </dgm:t>
    </dgm:pt>
    <dgm:pt modelId="{A3EB1AAE-224D-42FF-B767-F22EC0FC14B1}" type="parTrans" cxnId="{35308484-C762-4B2A-9224-90EFD47BF70A}">
      <dgm:prSet/>
      <dgm:spPr/>
      <dgm:t>
        <a:bodyPr/>
        <a:lstStyle/>
        <a:p>
          <a:endParaRPr lang="it-IT"/>
        </a:p>
      </dgm:t>
    </dgm:pt>
    <dgm:pt modelId="{024B4011-94AD-45CE-BDB8-A3A928FD1360}" type="sibTrans" cxnId="{35308484-C762-4B2A-9224-90EFD47BF70A}">
      <dgm:prSet/>
      <dgm:spPr/>
      <dgm:t>
        <a:bodyPr/>
        <a:lstStyle/>
        <a:p>
          <a:endParaRPr lang="it-IT"/>
        </a:p>
      </dgm:t>
    </dgm:pt>
    <dgm:pt modelId="{CB525B11-28F0-41A5-8A88-F5781334A7A9}">
      <dgm:prSet/>
      <dgm:spPr/>
      <dgm:t>
        <a:bodyPr/>
        <a:lstStyle/>
        <a:p>
          <a:r>
            <a:rPr lang="en-GB" baseline="0" dirty="0"/>
            <a:t>It also includes an internal evaluation of project management (PM) and partner satisfaction, measured through questionnaires at each meeting.</a:t>
          </a:r>
          <a:endParaRPr lang="it-IT" dirty="0"/>
        </a:p>
      </dgm:t>
    </dgm:pt>
    <dgm:pt modelId="{C55E843C-87F8-4E70-B733-1A8907FDFDD0}" type="parTrans" cxnId="{6DDACC6F-7B4F-45A5-8772-D2CFC2BD8D99}">
      <dgm:prSet/>
      <dgm:spPr/>
      <dgm:t>
        <a:bodyPr/>
        <a:lstStyle/>
        <a:p>
          <a:endParaRPr lang="it-IT"/>
        </a:p>
      </dgm:t>
    </dgm:pt>
    <dgm:pt modelId="{CAD762C8-8F1F-4374-9743-1DAA3E5EC869}" type="sibTrans" cxnId="{6DDACC6F-7B4F-45A5-8772-D2CFC2BD8D99}">
      <dgm:prSet/>
      <dgm:spPr/>
      <dgm:t>
        <a:bodyPr/>
        <a:lstStyle/>
        <a:p>
          <a:endParaRPr lang="it-IT"/>
        </a:p>
      </dgm:t>
    </dgm:pt>
    <dgm:pt modelId="{E797E52D-E88C-4EB3-80BA-2BBBA32B19FD}" type="pres">
      <dgm:prSet presAssocID="{8109236E-6016-4C86-B621-28BB84B53E95}" presName="linear" presStyleCnt="0">
        <dgm:presLayoutVars>
          <dgm:animLvl val="lvl"/>
          <dgm:resizeHandles val="exact"/>
        </dgm:presLayoutVars>
      </dgm:prSet>
      <dgm:spPr/>
    </dgm:pt>
    <dgm:pt modelId="{3D770A7E-DAEC-4151-96A3-C8846D01D957}" type="pres">
      <dgm:prSet presAssocID="{29A497E8-669F-4763-B153-4100E5DEC58D}" presName="parentText" presStyleLbl="node1" presStyleIdx="0" presStyleCnt="1">
        <dgm:presLayoutVars>
          <dgm:chMax val="0"/>
          <dgm:bulletEnabled val="1"/>
        </dgm:presLayoutVars>
      </dgm:prSet>
      <dgm:spPr/>
    </dgm:pt>
    <dgm:pt modelId="{F15863CD-5653-49C5-9D25-5ADDF6837461}" type="pres">
      <dgm:prSet presAssocID="{29A497E8-669F-4763-B153-4100E5DEC58D}" presName="childText" presStyleLbl="revTx" presStyleIdx="0" presStyleCnt="1">
        <dgm:presLayoutVars>
          <dgm:bulletEnabled val="1"/>
        </dgm:presLayoutVars>
      </dgm:prSet>
      <dgm:spPr/>
    </dgm:pt>
  </dgm:ptLst>
  <dgm:cxnLst>
    <dgm:cxn modelId="{96B3BD69-A1A6-4726-BED5-056FBD1B555F}" srcId="{8109236E-6016-4C86-B621-28BB84B53E95}" destId="{29A497E8-669F-4763-B153-4100E5DEC58D}" srcOrd="0" destOrd="0" parTransId="{78FA5449-7E70-4BF0-A558-21E07DB1D3F3}" sibTransId="{8FF5B914-AAC8-43C5-9F92-EAA9A2F7E80E}"/>
    <dgm:cxn modelId="{FFE47E4F-F7CC-4704-93B4-0E6A8CC281D8}" type="presOf" srcId="{8109236E-6016-4C86-B621-28BB84B53E95}" destId="{E797E52D-E88C-4EB3-80BA-2BBBA32B19FD}" srcOrd="0" destOrd="0" presId="urn:microsoft.com/office/officeart/2005/8/layout/vList2"/>
    <dgm:cxn modelId="{6DDACC6F-7B4F-45A5-8772-D2CFC2BD8D99}" srcId="{29A497E8-669F-4763-B153-4100E5DEC58D}" destId="{CB525B11-28F0-41A5-8A88-F5781334A7A9}" srcOrd="3" destOrd="0" parTransId="{C55E843C-87F8-4E70-B733-1A8907FDFDD0}" sibTransId="{CAD762C8-8F1F-4374-9743-1DAA3E5EC869}"/>
    <dgm:cxn modelId="{0373C050-E7C1-4834-8586-1B84C5D9D268}" srcId="{29A497E8-669F-4763-B153-4100E5DEC58D}" destId="{DF83B7F3-EA49-4997-A6D0-88AE68CF468E}" srcOrd="0" destOrd="0" parTransId="{13DC9D01-B602-4FC3-B073-CAE7A737D62F}" sibTransId="{2FF3989A-FDC6-400C-8D35-FDB74DC0E857}"/>
    <dgm:cxn modelId="{35308484-C762-4B2A-9224-90EFD47BF70A}" srcId="{29A497E8-669F-4763-B153-4100E5DEC58D}" destId="{F2393C0A-BCAB-46DB-984A-9946D248F4F6}" srcOrd="2" destOrd="0" parTransId="{A3EB1AAE-224D-42FF-B767-F22EC0FC14B1}" sibTransId="{024B4011-94AD-45CE-BDB8-A3A928FD1360}"/>
    <dgm:cxn modelId="{B38D7A9A-8CC9-428F-8E92-CA100D45DBA6}" type="presOf" srcId="{29A497E8-669F-4763-B153-4100E5DEC58D}" destId="{3D770A7E-DAEC-4151-96A3-C8846D01D957}" srcOrd="0" destOrd="0" presId="urn:microsoft.com/office/officeart/2005/8/layout/vList2"/>
    <dgm:cxn modelId="{E43A0FBC-3240-4BBD-9509-1A3E0B87A9A1}" type="presOf" srcId="{F2393C0A-BCAB-46DB-984A-9946D248F4F6}" destId="{F15863CD-5653-49C5-9D25-5ADDF6837461}" srcOrd="0" destOrd="2" presId="urn:microsoft.com/office/officeart/2005/8/layout/vList2"/>
    <dgm:cxn modelId="{886428BC-49B4-4503-B420-961156E18FF8}" type="presOf" srcId="{DF83B7F3-EA49-4997-A6D0-88AE68CF468E}" destId="{F15863CD-5653-49C5-9D25-5ADDF6837461}" srcOrd="0" destOrd="0" presId="urn:microsoft.com/office/officeart/2005/8/layout/vList2"/>
    <dgm:cxn modelId="{9E1C97C1-2080-4D41-A44A-9AEC9C65F507}" type="presOf" srcId="{93D9F784-9049-4954-9C48-33843AC3134B}" destId="{F15863CD-5653-49C5-9D25-5ADDF6837461}" srcOrd="0" destOrd="1" presId="urn:microsoft.com/office/officeart/2005/8/layout/vList2"/>
    <dgm:cxn modelId="{D2059BC1-0E83-4C5D-9E42-0A82131D2E64}" srcId="{29A497E8-669F-4763-B153-4100E5DEC58D}" destId="{93D9F784-9049-4954-9C48-33843AC3134B}" srcOrd="1" destOrd="0" parTransId="{749444DA-5CC3-47DF-B0C8-D5562A1566CD}" sibTransId="{55832C7D-1BB6-4EC6-8D59-507301B2025E}"/>
    <dgm:cxn modelId="{A31021CD-139B-4A60-A45E-01C2BD9BDC8D}" type="presOf" srcId="{CB525B11-28F0-41A5-8A88-F5781334A7A9}" destId="{F15863CD-5653-49C5-9D25-5ADDF6837461}" srcOrd="0" destOrd="3" presId="urn:microsoft.com/office/officeart/2005/8/layout/vList2"/>
    <dgm:cxn modelId="{02826547-DD13-4176-A636-7394A66E586B}" type="presParOf" srcId="{E797E52D-E88C-4EB3-80BA-2BBBA32B19FD}" destId="{3D770A7E-DAEC-4151-96A3-C8846D01D957}" srcOrd="0" destOrd="0" presId="urn:microsoft.com/office/officeart/2005/8/layout/vList2"/>
    <dgm:cxn modelId="{84439A55-F565-42DF-8B61-A2DB7B62A795}" type="presParOf" srcId="{E797E52D-E88C-4EB3-80BA-2BBBA32B19FD}" destId="{F15863CD-5653-49C5-9D25-5ADDF683746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1C79EC-AD14-42E7-8F3D-EC02D84B3A1A}" type="doc">
      <dgm:prSet loTypeId="urn:microsoft.com/office/officeart/2008/layout/LinedList" loCatId="list" qsTypeId="urn:microsoft.com/office/officeart/2005/8/quickstyle/simple1" qsCatId="simple" csTypeId="urn:microsoft.com/office/officeart/2005/8/colors/accent2_1" csCatId="accent2" phldr="1"/>
      <dgm:spPr/>
      <dgm:t>
        <a:bodyPr/>
        <a:lstStyle/>
        <a:p>
          <a:endParaRPr lang="it-IT"/>
        </a:p>
      </dgm:t>
    </dgm:pt>
    <dgm:pt modelId="{E7AB1D84-3E68-45A0-91A5-86BA0D355242}">
      <dgm:prSet/>
      <dgm:spPr/>
      <dgm:t>
        <a:bodyPr/>
        <a:lstStyle/>
        <a:p>
          <a:r>
            <a:rPr lang="en-US" b="1" i="0" baseline="0" dirty="0"/>
            <a:t>Quality and Evaluation Plan</a:t>
          </a:r>
          <a:endParaRPr lang="it-IT" dirty="0"/>
        </a:p>
      </dgm:t>
    </dgm:pt>
    <dgm:pt modelId="{310D9DD6-9EF3-44E0-A5D0-C6A413B2DBAF}" type="parTrans" cxnId="{2D1A0D06-694E-4790-B153-3F2AA6D9CB76}">
      <dgm:prSet/>
      <dgm:spPr/>
      <dgm:t>
        <a:bodyPr/>
        <a:lstStyle/>
        <a:p>
          <a:endParaRPr lang="it-IT"/>
        </a:p>
      </dgm:t>
    </dgm:pt>
    <dgm:pt modelId="{14B04C82-434F-403F-BAB8-7BA47D857643}" type="sibTrans" cxnId="{2D1A0D06-694E-4790-B153-3F2AA6D9CB76}">
      <dgm:prSet/>
      <dgm:spPr/>
      <dgm:t>
        <a:bodyPr/>
        <a:lstStyle/>
        <a:p>
          <a:endParaRPr lang="it-IT"/>
        </a:p>
      </dgm:t>
    </dgm:pt>
    <dgm:pt modelId="{C9A979DA-8FF5-4706-A6C1-529145140122}">
      <dgm:prSet/>
      <dgm:spPr/>
      <dgm:t>
        <a:bodyPr/>
        <a:lstStyle/>
        <a:p>
          <a:r>
            <a:rPr lang="en-US" b="0" i="0" baseline="0" dirty="0"/>
            <a:t>procedures, objects, criteria, means and tools for monitoring and evaluating the project </a:t>
          </a:r>
          <a:r>
            <a:rPr lang="en-US" b="0" i="1" baseline="0" dirty="0"/>
            <a:t>processes</a:t>
          </a:r>
          <a:r>
            <a:rPr lang="en-US" b="0" i="0" baseline="0" dirty="0"/>
            <a:t> </a:t>
          </a:r>
          <a:endParaRPr lang="it-IT" dirty="0"/>
        </a:p>
      </dgm:t>
    </dgm:pt>
    <dgm:pt modelId="{631DAEB6-01B8-4507-A28C-F29C66D584BF}" type="parTrans" cxnId="{DE580992-8E4E-4E71-BB23-C7A4CA68B5B9}">
      <dgm:prSet/>
      <dgm:spPr/>
      <dgm:t>
        <a:bodyPr/>
        <a:lstStyle/>
        <a:p>
          <a:endParaRPr lang="it-IT"/>
        </a:p>
      </dgm:t>
    </dgm:pt>
    <dgm:pt modelId="{B8BF9933-D5AA-4998-9984-2656D26D33B2}" type="sibTrans" cxnId="{DE580992-8E4E-4E71-BB23-C7A4CA68B5B9}">
      <dgm:prSet/>
      <dgm:spPr/>
      <dgm:t>
        <a:bodyPr/>
        <a:lstStyle/>
        <a:p>
          <a:endParaRPr lang="it-IT"/>
        </a:p>
      </dgm:t>
    </dgm:pt>
    <dgm:pt modelId="{939CD015-C117-411C-B3F9-D35CCC480C44}">
      <dgm:prSet/>
      <dgm:spPr/>
      <dgm:t>
        <a:bodyPr/>
        <a:lstStyle/>
        <a:p>
          <a:r>
            <a:rPr lang="en-US" b="0" i="0" baseline="0" dirty="0"/>
            <a:t>procedures, objects, criteria, means and tools for monitoring and evaluating the project </a:t>
          </a:r>
          <a:r>
            <a:rPr lang="en-US" b="0" i="1" baseline="0" dirty="0"/>
            <a:t>products</a:t>
          </a:r>
          <a:endParaRPr lang="it-IT" dirty="0"/>
        </a:p>
      </dgm:t>
    </dgm:pt>
    <dgm:pt modelId="{7D83A056-9EC7-49C4-944C-7A27DD68B14B}" type="parTrans" cxnId="{C6F7AE1E-CE7F-48A8-8621-495DF6DF4C56}">
      <dgm:prSet/>
      <dgm:spPr/>
      <dgm:t>
        <a:bodyPr/>
        <a:lstStyle/>
        <a:p>
          <a:endParaRPr lang="it-IT"/>
        </a:p>
      </dgm:t>
    </dgm:pt>
    <dgm:pt modelId="{1811FC5F-4C42-46F2-BD8F-12A200F101B7}" type="sibTrans" cxnId="{C6F7AE1E-CE7F-48A8-8621-495DF6DF4C56}">
      <dgm:prSet/>
      <dgm:spPr/>
      <dgm:t>
        <a:bodyPr/>
        <a:lstStyle/>
        <a:p>
          <a:endParaRPr lang="it-IT"/>
        </a:p>
      </dgm:t>
    </dgm:pt>
    <dgm:pt modelId="{EB9F9DA0-E3E0-4B64-A452-4FD7D72DDC42}">
      <dgm:prSet/>
      <dgm:spPr/>
      <dgm:t>
        <a:bodyPr/>
        <a:lstStyle/>
        <a:p>
          <a:r>
            <a:rPr lang="en-US" b="0" i="0" baseline="0"/>
            <a:t>deadlines for QAT and evaluation activities </a:t>
          </a:r>
          <a:endParaRPr lang="it-IT"/>
        </a:p>
      </dgm:t>
    </dgm:pt>
    <dgm:pt modelId="{0F619813-364D-46FB-BA4D-FD2D979F3D94}" type="parTrans" cxnId="{F3CE1377-928D-4D4C-B3D3-91B060EC0830}">
      <dgm:prSet/>
      <dgm:spPr/>
      <dgm:t>
        <a:bodyPr/>
        <a:lstStyle/>
        <a:p>
          <a:endParaRPr lang="it-IT"/>
        </a:p>
      </dgm:t>
    </dgm:pt>
    <dgm:pt modelId="{5FAE1B1F-ADCF-458B-B840-9276FCE326FE}" type="sibTrans" cxnId="{F3CE1377-928D-4D4C-B3D3-91B060EC0830}">
      <dgm:prSet/>
      <dgm:spPr/>
      <dgm:t>
        <a:bodyPr/>
        <a:lstStyle/>
        <a:p>
          <a:endParaRPr lang="it-IT"/>
        </a:p>
      </dgm:t>
    </dgm:pt>
    <dgm:pt modelId="{8ACF4D18-6A55-493B-919B-5F4742C3B851}">
      <dgm:prSet/>
      <dgm:spPr/>
      <dgm:t>
        <a:bodyPr/>
        <a:lstStyle/>
        <a:p>
          <a:r>
            <a:rPr lang="en-US" b="0" i="0" baseline="0"/>
            <a:t>strategies to manage risks, issues and changes</a:t>
          </a:r>
          <a:endParaRPr lang="it-IT"/>
        </a:p>
      </dgm:t>
    </dgm:pt>
    <dgm:pt modelId="{4149DEC8-3BB8-43C6-A076-3E025EAA36C8}" type="parTrans" cxnId="{666229FC-9AB6-4452-A84A-F1E232D1501B}">
      <dgm:prSet/>
      <dgm:spPr/>
      <dgm:t>
        <a:bodyPr/>
        <a:lstStyle/>
        <a:p>
          <a:endParaRPr lang="it-IT"/>
        </a:p>
      </dgm:t>
    </dgm:pt>
    <dgm:pt modelId="{E4834D3A-66AE-4AB4-9973-936115672671}" type="sibTrans" cxnId="{666229FC-9AB6-4452-A84A-F1E232D1501B}">
      <dgm:prSet/>
      <dgm:spPr/>
      <dgm:t>
        <a:bodyPr/>
        <a:lstStyle/>
        <a:p>
          <a:endParaRPr lang="it-IT"/>
        </a:p>
      </dgm:t>
    </dgm:pt>
    <dgm:pt modelId="{22F0B860-1E50-48BF-9711-E17EAB9EF24F}" type="pres">
      <dgm:prSet presAssocID="{1B1C79EC-AD14-42E7-8F3D-EC02D84B3A1A}" presName="vert0" presStyleCnt="0">
        <dgm:presLayoutVars>
          <dgm:dir/>
          <dgm:animOne val="branch"/>
          <dgm:animLvl val="lvl"/>
        </dgm:presLayoutVars>
      </dgm:prSet>
      <dgm:spPr/>
    </dgm:pt>
    <dgm:pt modelId="{1ED98C24-214C-4142-8FD7-53464ECBE088}" type="pres">
      <dgm:prSet presAssocID="{E7AB1D84-3E68-45A0-91A5-86BA0D355242}" presName="thickLine" presStyleLbl="alignNode1" presStyleIdx="0" presStyleCnt="1"/>
      <dgm:spPr/>
    </dgm:pt>
    <dgm:pt modelId="{25DCAD1F-A739-4D85-9680-D87F13B63D6A}" type="pres">
      <dgm:prSet presAssocID="{E7AB1D84-3E68-45A0-91A5-86BA0D355242}" presName="horz1" presStyleCnt="0"/>
      <dgm:spPr/>
    </dgm:pt>
    <dgm:pt modelId="{BB0040FE-ED10-4F7C-974D-1DF78F54B19C}" type="pres">
      <dgm:prSet presAssocID="{E7AB1D84-3E68-45A0-91A5-86BA0D355242}" presName="tx1" presStyleLbl="revTx" presStyleIdx="0" presStyleCnt="5" custScaleX="126527"/>
      <dgm:spPr/>
    </dgm:pt>
    <dgm:pt modelId="{F7A3EC02-88E1-4EE9-9ADB-19D199C5DFEA}" type="pres">
      <dgm:prSet presAssocID="{E7AB1D84-3E68-45A0-91A5-86BA0D355242}" presName="vert1" presStyleCnt="0"/>
      <dgm:spPr/>
    </dgm:pt>
    <dgm:pt modelId="{B3462B79-C2F2-44B1-A88B-0B5F9BAD7BF4}" type="pres">
      <dgm:prSet presAssocID="{C9A979DA-8FF5-4706-A6C1-529145140122}" presName="vertSpace2a" presStyleCnt="0"/>
      <dgm:spPr/>
    </dgm:pt>
    <dgm:pt modelId="{31431DDA-BB3D-46DD-A73E-6A0013698C16}" type="pres">
      <dgm:prSet presAssocID="{C9A979DA-8FF5-4706-A6C1-529145140122}" presName="horz2" presStyleCnt="0"/>
      <dgm:spPr/>
    </dgm:pt>
    <dgm:pt modelId="{0AB6D702-5DB7-4FC8-A5D3-620393523A88}" type="pres">
      <dgm:prSet presAssocID="{C9A979DA-8FF5-4706-A6C1-529145140122}" presName="horzSpace2" presStyleCnt="0"/>
      <dgm:spPr/>
    </dgm:pt>
    <dgm:pt modelId="{4575BFAD-858C-43E2-A808-402F60EC908B}" type="pres">
      <dgm:prSet presAssocID="{C9A979DA-8FF5-4706-A6C1-529145140122}" presName="tx2" presStyleLbl="revTx" presStyleIdx="1" presStyleCnt="5"/>
      <dgm:spPr/>
    </dgm:pt>
    <dgm:pt modelId="{252D9717-8281-4B35-98DB-D7113B5AC443}" type="pres">
      <dgm:prSet presAssocID="{C9A979DA-8FF5-4706-A6C1-529145140122}" presName="vert2" presStyleCnt="0"/>
      <dgm:spPr/>
    </dgm:pt>
    <dgm:pt modelId="{0229E095-0413-4AEC-BAAC-2373282B1B14}" type="pres">
      <dgm:prSet presAssocID="{C9A979DA-8FF5-4706-A6C1-529145140122}" presName="thinLine2b" presStyleLbl="callout" presStyleIdx="0" presStyleCnt="4"/>
      <dgm:spPr/>
    </dgm:pt>
    <dgm:pt modelId="{B98BE57D-66A1-46CB-BD5E-038359835150}" type="pres">
      <dgm:prSet presAssocID="{C9A979DA-8FF5-4706-A6C1-529145140122}" presName="vertSpace2b" presStyleCnt="0"/>
      <dgm:spPr/>
    </dgm:pt>
    <dgm:pt modelId="{21AEE730-263E-476F-B89D-7E31EE47D1F7}" type="pres">
      <dgm:prSet presAssocID="{939CD015-C117-411C-B3F9-D35CCC480C44}" presName="horz2" presStyleCnt="0"/>
      <dgm:spPr/>
    </dgm:pt>
    <dgm:pt modelId="{ACD393DE-55E7-42E3-A462-3F6B6ED1DE30}" type="pres">
      <dgm:prSet presAssocID="{939CD015-C117-411C-B3F9-D35CCC480C44}" presName="horzSpace2" presStyleCnt="0"/>
      <dgm:spPr/>
    </dgm:pt>
    <dgm:pt modelId="{04C33A4D-460C-4B2F-A13F-75A00D2B2C1E}" type="pres">
      <dgm:prSet presAssocID="{939CD015-C117-411C-B3F9-D35CCC480C44}" presName="tx2" presStyleLbl="revTx" presStyleIdx="2" presStyleCnt="5"/>
      <dgm:spPr/>
    </dgm:pt>
    <dgm:pt modelId="{FE70F582-CF2D-4C87-840D-08559B687178}" type="pres">
      <dgm:prSet presAssocID="{939CD015-C117-411C-B3F9-D35CCC480C44}" presName="vert2" presStyleCnt="0"/>
      <dgm:spPr/>
    </dgm:pt>
    <dgm:pt modelId="{0CC0F69F-954C-48C3-89DB-687F6B0BF542}" type="pres">
      <dgm:prSet presAssocID="{939CD015-C117-411C-B3F9-D35CCC480C44}" presName="thinLine2b" presStyleLbl="callout" presStyleIdx="1" presStyleCnt="4"/>
      <dgm:spPr/>
    </dgm:pt>
    <dgm:pt modelId="{5ECE9A8D-560F-4160-BAE7-566C25B6AFC6}" type="pres">
      <dgm:prSet presAssocID="{939CD015-C117-411C-B3F9-D35CCC480C44}" presName="vertSpace2b" presStyleCnt="0"/>
      <dgm:spPr/>
    </dgm:pt>
    <dgm:pt modelId="{8B1FFD8A-D2E5-4D8E-9865-0827973074EA}" type="pres">
      <dgm:prSet presAssocID="{EB9F9DA0-E3E0-4B64-A452-4FD7D72DDC42}" presName="horz2" presStyleCnt="0"/>
      <dgm:spPr/>
    </dgm:pt>
    <dgm:pt modelId="{F7D558FD-B88C-4B9F-A21F-C9B653FB6978}" type="pres">
      <dgm:prSet presAssocID="{EB9F9DA0-E3E0-4B64-A452-4FD7D72DDC42}" presName="horzSpace2" presStyleCnt="0"/>
      <dgm:spPr/>
    </dgm:pt>
    <dgm:pt modelId="{CB586EC8-93FC-4095-AC02-57A4E1558FF5}" type="pres">
      <dgm:prSet presAssocID="{EB9F9DA0-E3E0-4B64-A452-4FD7D72DDC42}" presName="tx2" presStyleLbl="revTx" presStyleIdx="3" presStyleCnt="5"/>
      <dgm:spPr/>
    </dgm:pt>
    <dgm:pt modelId="{A025E392-5ED8-4DE6-8A47-46A439F895A5}" type="pres">
      <dgm:prSet presAssocID="{EB9F9DA0-E3E0-4B64-A452-4FD7D72DDC42}" presName="vert2" presStyleCnt="0"/>
      <dgm:spPr/>
    </dgm:pt>
    <dgm:pt modelId="{ECDA7EE5-0D48-4874-BE0F-F12C0219067D}" type="pres">
      <dgm:prSet presAssocID="{EB9F9DA0-E3E0-4B64-A452-4FD7D72DDC42}" presName="thinLine2b" presStyleLbl="callout" presStyleIdx="2" presStyleCnt="4"/>
      <dgm:spPr/>
    </dgm:pt>
    <dgm:pt modelId="{5A235781-96D2-4295-9689-3BAD05D292E2}" type="pres">
      <dgm:prSet presAssocID="{EB9F9DA0-E3E0-4B64-A452-4FD7D72DDC42}" presName="vertSpace2b" presStyleCnt="0"/>
      <dgm:spPr/>
    </dgm:pt>
    <dgm:pt modelId="{BABE5970-19DE-470D-9B21-DA306D0A6EC0}" type="pres">
      <dgm:prSet presAssocID="{8ACF4D18-6A55-493B-919B-5F4742C3B851}" presName="horz2" presStyleCnt="0"/>
      <dgm:spPr/>
    </dgm:pt>
    <dgm:pt modelId="{2D26C4C5-CDC4-41FB-9B2E-0570E573B820}" type="pres">
      <dgm:prSet presAssocID="{8ACF4D18-6A55-493B-919B-5F4742C3B851}" presName="horzSpace2" presStyleCnt="0"/>
      <dgm:spPr/>
    </dgm:pt>
    <dgm:pt modelId="{53A2F081-A325-4CD6-A1EA-F7935BFAB019}" type="pres">
      <dgm:prSet presAssocID="{8ACF4D18-6A55-493B-919B-5F4742C3B851}" presName="tx2" presStyleLbl="revTx" presStyleIdx="4" presStyleCnt="5"/>
      <dgm:spPr/>
    </dgm:pt>
    <dgm:pt modelId="{8FD64D2D-2A3F-45EC-BDB2-372ECF9299DD}" type="pres">
      <dgm:prSet presAssocID="{8ACF4D18-6A55-493B-919B-5F4742C3B851}" presName="vert2" presStyleCnt="0"/>
      <dgm:spPr/>
    </dgm:pt>
    <dgm:pt modelId="{D352F218-9D6C-4F7F-A91F-D5ABBB408387}" type="pres">
      <dgm:prSet presAssocID="{8ACF4D18-6A55-493B-919B-5F4742C3B851}" presName="thinLine2b" presStyleLbl="callout" presStyleIdx="3" presStyleCnt="4"/>
      <dgm:spPr/>
    </dgm:pt>
    <dgm:pt modelId="{7855B817-175F-4965-9207-CC10062302BA}" type="pres">
      <dgm:prSet presAssocID="{8ACF4D18-6A55-493B-919B-5F4742C3B851}" presName="vertSpace2b" presStyleCnt="0"/>
      <dgm:spPr/>
    </dgm:pt>
  </dgm:ptLst>
  <dgm:cxnLst>
    <dgm:cxn modelId="{49C35D05-34A4-4D00-8024-B54908A04404}" type="presOf" srcId="{C9A979DA-8FF5-4706-A6C1-529145140122}" destId="{4575BFAD-858C-43E2-A808-402F60EC908B}" srcOrd="0" destOrd="0" presId="urn:microsoft.com/office/officeart/2008/layout/LinedList"/>
    <dgm:cxn modelId="{2D1A0D06-694E-4790-B153-3F2AA6D9CB76}" srcId="{1B1C79EC-AD14-42E7-8F3D-EC02D84B3A1A}" destId="{E7AB1D84-3E68-45A0-91A5-86BA0D355242}" srcOrd="0" destOrd="0" parTransId="{310D9DD6-9EF3-44E0-A5D0-C6A413B2DBAF}" sibTransId="{14B04C82-434F-403F-BAB8-7BA47D857643}"/>
    <dgm:cxn modelId="{6520B00F-F247-4B80-8F51-86A04CEB0AC7}" type="presOf" srcId="{E7AB1D84-3E68-45A0-91A5-86BA0D355242}" destId="{BB0040FE-ED10-4F7C-974D-1DF78F54B19C}" srcOrd="0" destOrd="0" presId="urn:microsoft.com/office/officeart/2008/layout/LinedList"/>
    <dgm:cxn modelId="{C06E1614-2C83-49C1-9C36-A60798296A03}" type="presOf" srcId="{1B1C79EC-AD14-42E7-8F3D-EC02D84B3A1A}" destId="{22F0B860-1E50-48BF-9711-E17EAB9EF24F}" srcOrd="0" destOrd="0" presId="urn:microsoft.com/office/officeart/2008/layout/LinedList"/>
    <dgm:cxn modelId="{C6F7AE1E-CE7F-48A8-8621-495DF6DF4C56}" srcId="{E7AB1D84-3E68-45A0-91A5-86BA0D355242}" destId="{939CD015-C117-411C-B3F9-D35CCC480C44}" srcOrd="1" destOrd="0" parTransId="{7D83A056-9EC7-49C4-944C-7A27DD68B14B}" sibTransId="{1811FC5F-4C42-46F2-BD8F-12A200F101B7}"/>
    <dgm:cxn modelId="{12B15348-D910-49FE-A89D-FCBC52F16EFB}" type="presOf" srcId="{8ACF4D18-6A55-493B-919B-5F4742C3B851}" destId="{53A2F081-A325-4CD6-A1EA-F7935BFAB019}" srcOrd="0" destOrd="0" presId="urn:microsoft.com/office/officeart/2008/layout/LinedList"/>
    <dgm:cxn modelId="{F3CE1377-928D-4D4C-B3D3-91B060EC0830}" srcId="{E7AB1D84-3E68-45A0-91A5-86BA0D355242}" destId="{EB9F9DA0-E3E0-4B64-A452-4FD7D72DDC42}" srcOrd="2" destOrd="0" parTransId="{0F619813-364D-46FB-BA4D-FD2D979F3D94}" sibTransId="{5FAE1B1F-ADCF-458B-B840-9276FCE326FE}"/>
    <dgm:cxn modelId="{4625FE80-257E-4DBE-A267-B0E0CF0E0E7F}" type="presOf" srcId="{939CD015-C117-411C-B3F9-D35CCC480C44}" destId="{04C33A4D-460C-4B2F-A13F-75A00D2B2C1E}" srcOrd="0" destOrd="0" presId="urn:microsoft.com/office/officeart/2008/layout/LinedList"/>
    <dgm:cxn modelId="{DE580992-8E4E-4E71-BB23-C7A4CA68B5B9}" srcId="{E7AB1D84-3E68-45A0-91A5-86BA0D355242}" destId="{C9A979DA-8FF5-4706-A6C1-529145140122}" srcOrd="0" destOrd="0" parTransId="{631DAEB6-01B8-4507-A28C-F29C66D584BF}" sibTransId="{B8BF9933-D5AA-4998-9984-2656D26D33B2}"/>
    <dgm:cxn modelId="{B16E8DE4-EB12-408A-B9D3-6959147CA76F}" type="presOf" srcId="{EB9F9DA0-E3E0-4B64-A452-4FD7D72DDC42}" destId="{CB586EC8-93FC-4095-AC02-57A4E1558FF5}" srcOrd="0" destOrd="0" presId="urn:microsoft.com/office/officeart/2008/layout/LinedList"/>
    <dgm:cxn modelId="{666229FC-9AB6-4452-A84A-F1E232D1501B}" srcId="{E7AB1D84-3E68-45A0-91A5-86BA0D355242}" destId="{8ACF4D18-6A55-493B-919B-5F4742C3B851}" srcOrd="3" destOrd="0" parTransId="{4149DEC8-3BB8-43C6-A076-3E025EAA36C8}" sibTransId="{E4834D3A-66AE-4AB4-9973-936115672671}"/>
    <dgm:cxn modelId="{07C3E219-05E8-484B-B527-32F0CE5F3FC5}" type="presParOf" srcId="{22F0B860-1E50-48BF-9711-E17EAB9EF24F}" destId="{1ED98C24-214C-4142-8FD7-53464ECBE088}" srcOrd="0" destOrd="0" presId="urn:microsoft.com/office/officeart/2008/layout/LinedList"/>
    <dgm:cxn modelId="{03EC67B4-1D1E-44A8-9741-871711F0029F}" type="presParOf" srcId="{22F0B860-1E50-48BF-9711-E17EAB9EF24F}" destId="{25DCAD1F-A739-4D85-9680-D87F13B63D6A}" srcOrd="1" destOrd="0" presId="urn:microsoft.com/office/officeart/2008/layout/LinedList"/>
    <dgm:cxn modelId="{588E78B8-4390-477D-BBA6-376055523C0F}" type="presParOf" srcId="{25DCAD1F-A739-4D85-9680-D87F13B63D6A}" destId="{BB0040FE-ED10-4F7C-974D-1DF78F54B19C}" srcOrd="0" destOrd="0" presId="urn:microsoft.com/office/officeart/2008/layout/LinedList"/>
    <dgm:cxn modelId="{FA5C44C4-0D95-4C06-A91F-9840860552C7}" type="presParOf" srcId="{25DCAD1F-A739-4D85-9680-D87F13B63D6A}" destId="{F7A3EC02-88E1-4EE9-9ADB-19D199C5DFEA}" srcOrd="1" destOrd="0" presId="urn:microsoft.com/office/officeart/2008/layout/LinedList"/>
    <dgm:cxn modelId="{7CF1815E-F38E-4F2E-92F4-7E87A7C7A321}" type="presParOf" srcId="{F7A3EC02-88E1-4EE9-9ADB-19D199C5DFEA}" destId="{B3462B79-C2F2-44B1-A88B-0B5F9BAD7BF4}" srcOrd="0" destOrd="0" presId="urn:microsoft.com/office/officeart/2008/layout/LinedList"/>
    <dgm:cxn modelId="{F2912A14-6950-4B6B-8229-5385F799A836}" type="presParOf" srcId="{F7A3EC02-88E1-4EE9-9ADB-19D199C5DFEA}" destId="{31431DDA-BB3D-46DD-A73E-6A0013698C16}" srcOrd="1" destOrd="0" presId="urn:microsoft.com/office/officeart/2008/layout/LinedList"/>
    <dgm:cxn modelId="{3A748032-7209-4537-878F-6F4383EBDE12}" type="presParOf" srcId="{31431DDA-BB3D-46DD-A73E-6A0013698C16}" destId="{0AB6D702-5DB7-4FC8-A5D3-620393523A88}" srcOrd="0" destOrd="0" presId="urn:microsoft.com/office/officeart/2008/layout/LinedList"/>
    <dgm:cxn modelId="{39918E49-2004-4123-ACBA-75695BCD2B38}" type="presParOf" srcId="{31431DDA-BB3D-46DD-A73E-6A0013698C16}" destId="{4575BFAD-858C-43E2-A808-402F60EC908B}" srcOrd="1" destOrd="0" presId="urn:microsoft.com/office/officeart/2008/layout/LinedList"/>
    <dgm:cxn modelId="{53785171-552E-4215-BBFE-717398A12056}" type="presParOf" srcId="{31431DDA-BB3D-46DD-A73E-6A0013698C16}" destId="{252D9717-8281-4B35-98DB-D7113B5AC443}" srcOrd="2" destOrd="0" presId="urn:microsoft.com/office/officeart/2008/layout/LinedList"/>
    <dgm:cxn modelId="{F1606B50-13F9-40B7-9819-542DCFEFC35F}" type="presParOf" srcId="{F7A3EC02-88E1-4EE9-9ADB-19D199C5DFEA}" destId="{0229E095-0413-4AEC-BAAC-2373282B1B14}" srcOrd="2" destOrd="0" presId="urn:microsoft.com/office/officeart/2008/layout/LinedList"/>
    <dgm:cxn modelId="{C3D2038E-25BD-4671-9E24-8C45411850ED}" type="presParOf" srcId="{F7A3EC02-88E1-4EE9-9ADB-19D199C5DFEA}" destId="{B98BE57D-66A1-46CB-BD5E-038359835150}" srcOrd="3" destOrd="0" presId="urn:microsoft.com/office/officeart/2008/layout/LinedList"/>
    <dgm:cxn modelId="{7BA0AC92-827A-4562-ABEA-B4F85CFB8A32}" type="presParOf" srcId="{F7A3EC02-88E1-4EE9-9ADB-19D199C5DFEA}" destId="{21AEE730-263E-476F-B89D-7E31EE47D1F7}" srcOrd="4" destOrd="0" presId="urn:microsoft.com/office/officeart/2008/layout/LinedList"/>
    <dgm:cxn modelId="{FB3FC715-1EA9-4BF1-BC8B-978FB5AC4E6D}" type="presParOf" srcId="{21AEE730-263E-476F-B89D-7E31EE47D1F7}" destId="{ACD393DE-55E7-42E3-A462-3F6B6ED1DE30}" srcOrd="0" destOrd="0" presId="urn:microsoft.com/office/officeart/2008/layout/LinedList"/>
    <dgm:cxn modelId="{04E2B062-2AB7-4518-B926-1DEA6D4ABF9E}" type="presParOf" srcId="{21AEE730-263E-476F-B89D-7E31EE47D1F7}" destId="{04C33A4D-460C-4B2F-A13F-75A00D2B2C1E}" srcOrd="1" destOrd="0" presId="urn:microsoft.com/office/officeart/2008/layout/LinedList"/>
    <dgm:cxn modelId="{54A87837-4289-4B4A-8C79-1723B970FDF7}" type="presParOf" srcId="{21AEE730-263E-476F-B89D-7E31EE47D1F7}" destId="{FE70F582-CF2D-4C87-840D-08559B687178}" srcOrd="2" destOrd="0" presId="urn:microsoft.com/office/officeart/2008/layout/LinedList"/>
    <dgm:cxn modelId="{2D08D822-3C59-415C-8CBE-B353C06BFE2D}" type="presParOf" srcId="{F7A3EC02-88E1-4EE9-9ADB-19D199C5DFEA}" destId="{0CC0F69F-954C-48C3-89DB-687F6B0BF542}" srcOrd="5" destOrd="0" presId="urn:microsoft.com/office/officeart/2008/layout/LinedList"/>
    <dgm:cxn modelId="{80A1C1FB-5F84-4A00-B374-CEF55747D32B}" type="presParOf" srcId="{F7A3EC02-88E1-4EE9-9ADB-19D199C5DFEA}" destId="{5ECE9A8D-560F-4160-BAE7-566C25B6AFC6}" srcOrd="6" destOrd="0" presId="urn:microsoft.com/office/officeart/2008/layout/LinedList"/>
    <dgm:cxn modelId="{4A148496-3E14-4423-AC35-7557B5C482A7}" type="presParOf" srcId="{F7A3EC02-88E1-4EE9-9ADB-19D199C5DFEA}" destId="{8B1FFD8A-D2E5-4D8E-9865-0827973074EA}" srcOrd="7" destOrd="0" presId="urn:microsoft.com/office/officeart/2008/layout/LinedList"/>
    <dgm:cxn modelId="{76CA99D7-45BC-4940-8E17-1249275C833B}" type="presParOf" srcId="{8B1FFD8A-D2E5-4D8E-9865-0827973074EA}" destId="{F7D558FD-B88C-4B9F-A21F-C9B653FB6978}" srcOrd="0" destOrd="0" presId="urn:microsoft.com/office/officeart/2008/layout/LinedList"/>
    <dgm:cxn modelId="{A2503164-9FFA-4A9A-85D8-A266565436C9}" type="presParOf" srcId="{8B1FFD8A-D2E5-4D8E-9865-0827973074EA}" destId="{CB586EC8-93FC-4095-AC02-57A4E1558FF5}" srcOrd="1" destOrd="0" presId="urn:microsoft.com/office/officeart/2008/layout/LinedList"/>
    <dgm:cxn modelId="{4B3ED362-8516-4CF2-903C-52606EE34C3F}" type="presParOf" srcId="{8B1FFD8A-D2E5-4D8E-9865-0827973074EA}" destId="{A025E392-5ED8-4DE6-8A47-46A439F895A5}" srcOrd="2" destOrd="0" presId="urn:microsoft.com/office/officeart/2008/layout/LinedList"/>
    <dgm:cxn modelId="{137D339F-E4BC-49A8-9D07-54655C440574}" type="presParOf" srcId="{F7A3EC02-88E1-4EE9-9ADB-19D199C5DFEA}" destId="{ECDA7EE5-0D48-4874-BE0F-F12C0219067D}" srcOrd="8" destOrd="0" presId="urn:microsoft.com/office/officeart/2008/layout/LinedList"/>
    <dgm:cxn modelId="{90861156-F5B4-4C6D-971D-6C444E099E6B}" type="presParOf" srcId="{F7A3EC02-88E1-4EE9-9ADB-19D199C5DFEA}" destId="{5A235781-96D2-4295-9689-3BAD05D292E2}" srcOrd="9" destOrd="0" presId="urn:microsoft.com/office/officeart/2008/layout/LinedList"/>
    <dgm:cxn modelId="{378C525A-067C-424A-BFE7-81939C7A9448}" type="presParOf" srcId="{F7A3EC02-88E1-4EE9-9ADB-19D199C5DFEA}" destId="{BABE5970-19DE-470D-9B21-DA306D0A6EC0}" srcOrd="10" destOrd="0" presId="urn:microsoft.com/office/officeart/2008/layout/LinedList"/>
    <dgm:cxn modelId="{8BF77CE9-ED4C-4CB6-8182-375AA1025D16}" type="presParOf" srcId="{BABE5970-19DE-470D-9B21-DA306D0A6EC0}" destId="{2D26C4C5-CDC4-41FB-9B2E-0570E573B820}" srcOrd="0" destOrd="0" presId="urn:microsoft.com/office/officeart/2008/layout/LinedList"/>
    <dgm:cxn modelId="{02671A8A-8D99-40B5-BF92-01EF46C0D314}" type="presParOf" srcId="{BABE5970-19DE-470D-9B21-DA306D0A6EC0}" destId="{53A2F081-A325-4CD6-A1EA-F7935BFAB019}" srcOrd="1" destOrd="0" presId="urn:microsoft.com/office/officeart/2008/layout/LinedList"/>
    <dgm:cxn modelId="{5B536A3E-4748-4FA9-B75C-BFE1B5A5B843}" type="presParOf" srcId="{BABE5970-19DE-470D-9B21-DA306D0A6EC0}" destId="{8FD64D2D-2A3F-45EC-BDB2-372ECF9299DD}" srcOrd="2" destOrd="0" presId="urn:microsoft.com/office/officeart/2008/layout/LinedList"/>
    <dgm:cxn modelId="{94D1A33B-6A85-41E5-AF6C-7B3ABCE5B283}" type="presParOf" srcId="{F7A3EC02-88E1-4EE9-9ADB-19D199C5DFEA}" destId="{D352F218-9D6C-4F7F-A91F-D5ABBB408387}" srcOrd="11" destOrd="0" presId="urn:microsoft.com/office/officeart/2008/layout/LinedList"/>
    <dgm:cxn modelId="{A8BA6951-5012-4849-A1A5-37660D7FE719}" type="presParOf" srcId="{F7A3EC02-88E1-4EE9-9ADB-19D199C5DFEA}" destId="{7855B817-175F-4965-9207-CC10062302BA}"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54C067-E983-49A3-8288-1DF8F1CC068F}" type="doc">
      <dgm:prSet loTypeId="urn:microsoft.com/office/officeart/2008/layout/LinedList" loCatId="hierarchy" qsTypeId="urn:microsoft.com/office/officeart/2005/8/quickstyle/simple1" qsCatId="simple" csTypeId="urn:microsoft.com/office/officeart/2005/8/colors/accent2_1" csCatId="accent2" phldr="1"/>
      <dgm:spPr/>
      <dgm:t>
        <a:bodyPr/>
        <a:lstStyle/>
        <a:p>
          <a:endParaRPr lang="it-IT"/>
        </a:p>
      </dgm:t>
    </dgm:pt>
    <dgm:pt modelId="{A3D96526-872F-4ED5-8A0C-CB69DA357D86}">
      <dgm:prSet custT="1"/>
      <dgm:spPr/>
      <dgm:t>
        <a:bodyPr/>
        <a:lstStyle/>
        <a:p>
          <a:r>
            <a:rPr lang="en-US" sz="3000" baseline="0" dirty="0"/>
            <a:t>External evaluation</a:t>
          </a:r>
          <a:endParaRPr lang="it-IT" sz="3000" dirty="0"/>
        </a:p>
      </dgm:t>
    </dgm:pt>
    <dgm:pt modelId="{0A1811D7-34A1-4B34-A5E0-2D79B3637417}" type="parTrans" cxnId="{60F86897-1325-4F43-9763-51A71CC5261D}">
      <dgm:prSet/>
      <dgm:spPr/>
      <dgm:t>
        <a:bodyPr/>
        <a:lstStyle/>
        <a:p>
          <a:endParaRPr lang="it-IT"/>
        </a:p>
      </dgm:t>
    </dgm:pt>
    <dgm:pt modelId="{A5A880B6-6A1F-4202-A1AB-21620B06587D}" type="sibTrans" cxnId="{60F86897-1325-4F43-9763-51A71CC5261D}">
      <dgm:prSet/>
      <dgm:spPr/>
      <dgm:t>
        <a:bodyPr/>
        <a:lstStyle/>
        <a:p>
          <a:endParaRPr lang="it-IT"/>
        </a:p>
      </dgm:t>
    </dgm:pt>
    <dgm:pt modelId="{0881DC02-CB3F-4333-9A47-FC099E62503C}">
      <dgm:prSet custT="1"/>
      <dgm:spPr/>
      <dgm:t>
        <a:bodyPr/>
        <a:lstStyle/>
        <a:p>
          <a:r>
            <a:rPr lang="en-US" sz="2200" baseline="0" dirty="0"/>
            <a:t>Quantitative level, based on the data we collect</a:t>
          </a:r>
          <a:endParaRPr lang="it-IT" sz="2200" dirty="0"/>
        </a:p>
      </dgm:t>
    </dgm:pt>
    <dgm:pt modelId="{D5BC1507-1B33-44DD-BF52-46A78038BD55}" type="parTrans" cxnId="{0C1E2185-6BD4-4E67-B46D-ABEB1EED4A97}">
      <dgm:prSet/>
      <dgm:spPr/>
      <dgm:t>
        <a:bodyPr/>
        <a:lstStyle/>
        <a:p>
          <a:endParaRPr lang="it-IT"/>
        </a:p>
      </dgm:t>
    </dgm:pt>
    <dgm:pt modelId="{2BE90D6E-088A-4794-A2D4-2FCB5BB25B7F}" type="sibTrans" cxnId="{0C1E2185-6BD4-4E67-B46D-ABEB1EED4A97}">
      <dgm:prSet/>
      <dgm:spPr/>
      <dgm:t>
        <a:bodyPr/>
        <a:lstStyle/>
        <a:p>
          <a:endParaRPr lang="it-IT"/>
        </a:p>
      </dgm:t>
    </dgm:pt>
    <dgm:pt modelId="{10F87488-E032-43DC-8DD8-D8FAEAD7BF97}">
      <dgm:prSet custT="1"/>
      <dgm:spPr/>
      <dgm:t>
        <a:bodyPr/>
        <a:lstStyle/>
        <a:p>
          <a:r>
            <a:rPr lang="en-US" sz="2200" baseline="0" dirty="0"/>
            <a:t>Qualitative level, by administering simple questionnaires to participants</a:t>
          </a:r>
          <a:endParaRPr lang="it-IT" sz="2200" dirty="0"/>
        </a:p>
      </dgm:t>
    </dgm:pt>
    <dgm:pt modelId="{17E0BBAC-FB7F-4A2D-AAF8-4DBA16CDEFDE}" type="parTrans" cxnId="{DC8A9811-AC18-4209-A888-652EE5347764}">
      <dgm:prSet/>
      <dgm:spPr/>
      <dgm:t>
        <a:bodyPr/>
        <a:lstStyle/>
        <a:p>
          <a:endParaRPr lang="it-IT"/>
        </a:p>
      </dgm:t>
    </dgm:pt>
    <dgm:pt modelId="{E429B8A8-773F-46A4-BFE7-235BA4601766}" type="sibTrans" cxnId="{DC8A9811-AC18-4209-A888-652EE5347764}">
      <dgm:prSet/>
      <dgm:spPr/>
      <dgm:t>
        <a:bodyPr/>
        <a:lstStyle/>
        <a:p>
          <a:endParaRPr lang="it-IT"/>
        </a:p>
      </dgm:t>
    </dgm:pt>
    <dgm:pt modelId="{857EE21B-6492-47BA-8663-BE2C9CF81222}">
      <dgm:prSet custT="1"/>
      <dgm:spPr/>
      <dgm:t>
        <a:bodyPr/>
        <a:lstStyle/>
        <a:p>
          <a:r>
            <a:rPr lang="en-US" sz="3000" baseline="0" dirty="0"/>
            <a:t>Internal</a:t>
          </a:r>
          <a:r>
            <a:rPr lang="en-US" sz="2800" baseline="0" dirty="0"/>
            <a:t> </a:t>
          </a:r>
          <a:r>
            <a:rPr lang="en-US" sz="3000" baseline="0" dirty="0"/>
            <a:t>evaluation</a:t>
          </a:r>
          <a:endParaRPr lang="it-IT" sz="3000" dirty="0"/>
        </a:p>
      </dgm:t>
    </dgm:pt>
    <dgm:pt modelId="{88AE297B-0F08-4329-874E-E48070AECF5B}" type="parTrans" cxnId="{635E192F-F935-4499-BF01-A417A63DAB29}">
      <dgm:prSet/>
      <dgm:spPr/>
      <dgm:t>
        <a:bodyPr/>
        <a:lstStyle/>
        <a:p>
          <a:endParaRPr lang="it-IT"/>
        </a:p>
      </dgm:t>
    </dgm:pt>
    <dgm:pt modelId="{BF9AFF04-376C-48B2-A082-0CDA92115C13}" type="sibTrans" cxnId="{635E192F-F935-4499-BF01-A417A63DAB29}">
      <dgm:prSet/>
      <dgm:spPr/>
      <dgm:t>
        <a:bodyPr/>
        <a:lstStyle/>
        <a:p>
          <a:endParaRPr lang="it-IT"/>
        </a:p>
      </dgm:t>
    </dgm:pt>
    <dgm:pt modelId="{EB9D1043-2486-4648-ACAF-007146B911FA}">
      <dgm:prSet custT="1"/>
      <dgm:spPr/>
      <dgm:t>
        <a:bodyPr/>
        <a:lstStyle/>
        <a:p>
          <a:endParaRPr lang="en-US" sz="2200" baseline="0" dirty="0"/>
        </a:p>
        <a:p>
          <a:r>
            <a:rPr lang="en-US" sz="2200" baseline="0" dirty="0"/>
            <a:t>Questionnaires administered at meetings</a:t>
          </a:r>
          <a:endParaRPr lang="it-IT" sz="2200" dirty="0"/>
        </a:p>
      </dgm:t>
    </dgm:pt>
    <dgm:pt modelId="{E780C384-02B7-45A8-AE75-02B8E16A2C33}" type="parTrans" cxnId="{AA3CC146-4833-49D4-8B24-278263DF7904}">
      <dgm:prSet/>
      <dgm:spPr/>
      <dgm:t>
        <a:bodyPr/>
        <a:lstStyle/>
        <a:p>
          <a:endParaRPr lang="it-IT"/>
        </a:p>
      </dgm:t>
    </dgm:pt>
    <dgm:pt modelId="{0FDAB8BB-0DB6-4016-B15E-6647062110CC}" type="sibTrans" cxnId="{AA3CC146-4833-49D4-8B24-278263DF7904}">
      <dgm:prSet/>
      <dgm:spPr/>
      <dgm:t>
        <a:bodyPr/>
        <a:lstStyle/>
        <a:p>
          <a:endParaRPr lang="it-IT"/>
        </a:p>
      </dgm:t>
    </dgm:pt>
    <dgm:pt modelId="{DD262F77-A982-485A-AF81-CF52EE4991D1}">
      <dgm:prSet custT="1"/>
      <dgm:spPr/>
      <dgm:t>
        <a:bodyPr/>
        <a:lstStyle/>
        <a:p>
          <a:r>
            <a:rPr lang="en-US" sz="2800" baseline="0" dirty="0"/>
            <a:t>We will draw conclusions based on the goals we have indicated in the application</a:t>
          </a:r>
          <a:endParaRPr lang="en-US" sz="2800" b="1" baseline="0" dirty="0">
            <a:solidFill>
              <a:srgbClr val="C00000"/>
            </a:solidFill>
          </a:endParaRPr>
        </a:p>
        <a:p>
          <a:r>
            <a:rPr lang="en-US" sz="3200" b="1" baseline="0" dirty="0">
              <a:solidFill>
                <a:srgbClr val="C00000"/>
              </a:solidFill>
            </a:rPr>
            <a:t>NB</a:t>
          </a:r>
          <a:r>
            <a:rPr lang="en-US" sz="3200" baseline="0" dirty="0"/>
            <a:t>: positive evaluation = at least </a:t>
          </a:r>
          <a:r>
            <a:rPr lang="en-US" sz="3200" b="1" baseline="0" dirty="0"/>
            <a:t>75% </a:t>
          </a:r>
          <a:r>
            <a:rPr lang="en-US" sz="3200" baseline="0" dirty="0"/>
            <a:t>positive ratings</a:t>
          </a:r>
          <a:endParaRPr lang="it-IT" sz="3200" dirty="0"/>
        </a:p>
      </dgm:t>
    </dgm:pt>
    <dgm:pt modelId="{B5AFF4A5-812F-44BC-B0CE-31BDB65205B3}" type="parTrans" cxnId="{975407B4-AA82-41D3-8716-1E4CA93F64A9}">
      <dgm:prSet/>
      <dgm:spPr/>
      <dgm:t>
        <a:bodyPr/>
        <a:lstStyle/>
        <a:p>
          <a:endParaRPr lang="it-IT"/>
        </a:p>
      </dgm:t>
    </dgm:pt>
    <dgm:pt modelId="{DF2468DF-5455-44B0-A7C2-F099EA9AA1AA}" type="sibTrans" cxnId="{975407B4-AA82-41D3-8716-1E4CA93F64A9}">
      <dgm:prSet/>
      <dgm:spPr/>
      <dgm:t>
        <a:bodyPr/>
        <a:lstStyle/>
        <a:p>
          <a:endParaRPr lang="it-IT"/>
        </a:p>
      </dgm:t>
    </dgm:pt>
    <dgm:pt modelId="{2BAAA909-5853-4028-BBD1-6D89C2DB072B}" type="pres">
      <dgm:prSet presAssocID="{6E54C067-E983-49A3-8288-1DF8F1CC068F}" presName="vert0" presStyleCnt="0">
        <dgm:presLayoutVars>
          <dgm:dir/>
          <dgm:animOne val="branch"/>
          <dgm:animLvl val="lvl"/>
        </dgm:presLayoutVars>
      </dgm:prSet>
      <dgm:spPr/>
    </dgm:pt>
    <dgm:pt modelId="{CE9C77B0-0178-4B77-BD40-B0753AA72484}" type="pres">
      <dgm:prSet presAssocID="{A3D96526-872F-4ED5-8A0C-CB69DA357D86}" presName="thickLine" presStyleLbl="alignNode1" presStyleIdx="0" presStyleCnt="3"/>
      <dgm:spPr/>
    </dgm:pt>
    <dgm:pt modelId="{8F6A4BBA-E922-4EA8-8AEC-8F81FE16E163}" type="pres">
      <dgm:prSet presAssocID="{A3D96526-872F-4ED5-8A0C-CB69DA357D86}" presName="horz1" presStyleCnt="0"/>
      <dgm:spPr/>
    </dgm:pt>
    <dgm:pt modelId="{5B248765-C4DE-4250-B805-2C932D1A87CD}" type="pres">
      <dgm:prSet presAssocID="{A3D96526-872F-4ED5-8A0C-CB69DA357D86}" presName="tx1" presStyleLbl="revTx" presStyleIdx="0" presStyleCnt="6"/>
      <dgm:spPr/>
    </dgm:pt>
    <dgm:pt modelId="{053D1D2C-81FB-448E-8158-F26BE23AB806}" type="pres">
      <dgm:prSet presAssocID="{A3D96526-872F-4ED5-8A0C-CB69DA357D86}" presName="vert1" presStyleCnt="0"/>
      <dgm:spPr/>
    </dgm:pt>
    <dgm:pt modelId="{1DFED4CB-1F2C-4293-BBB0-0EEE8E32876D}" type="pres">
      <dgm:prSet presAssocID="{0881DC02-CB3F-4333-9A47-FC099E62503C}" presName="vertSpace2a" presStyleCnt="0"/>
      <dgm:spPr/>
    </dgm:pt>
    <dgm:pt modelId="{F6441EC7-114C-438E-AF9C-871327C775C5}" type="pres">
      <dgm:prSet presAssocID="{0881DC02-CB3F-4333-9A47-FC099E62503C}" presName="horz2" presStyleCnt="0"/>
      <dgm:spPr/>
    </dgm:pt>
    <dgm:pt modelId="{ED6B48BF-AEBE-4948-BC56-0A24AAF47099}" type="pres">
      <dgm:prSet presAssocID="{0881DC02-CB3F-4333-9A47-FC099E62503C}" presName="horzSpace2" presStyleCnt="0"/>
      <dgm:spPr/>
    </dgm:pt>
    <dgm:pt modelId="{8206B2B2-2F65-472E-B7D8-63DC4412ED97}" type="pres">
      <dgm:prSet presAssocID="{0881DC02-CB3F-4333-9A47-FC099E62503C}" presName="tx2" presStyleLbl="revTx" presStyleIdx="1" presStyleCnt="6"/>
      <dgm:spPr/>
    </dgm:pt>
    <dgm:pt modelId="{B1C30435-986E-4129-9D40-D85787DFC555}" type="pres">
      <dgm:prSet presAssocID="{0881DC02-CB3F-4333-9A47-FC099E62503C}" presName="vert2" presStyleCnt="0"/>
      <dgm:spPr/>
    </dgm:pt>
    <dgm:pt modelId="{14CAF673-0F25-4D7B-93B1-BCD1C6088AF7}" type="pres">
      <dgm:prSet presAssocID="{0881DC02-CB3F-4333-9A47-FC099E62503C}" presName="thinLine2b" presStyleLbl="callout" presStyleIdx="0" presStyleCnt="3" custLinFactY="200000" custLinFactNeighborX="0" custLinFactNeighborY="260073"/>
      <dgm:spPr/>
    </dgm:pt>
    <dgm:pt modelId="{53B1CF30-7314-422A-84E6-8A9DC1FB8E33}" type="pres">
      <dgm:prSet presAssocID="{0881DC02-CB3F-4333-9A47-FC099E62503C}" presName="vertSpace2b" presStyleCnt="0"/>
      <dgm:spPr/>
    </dgm:pt>
    <dgm:pt modelId="{AD130549-B094-45B9-BE33-447F8D800387}" type="pres">
      <dgm:prSet presAssocID="{10F87488-E032-43DC-8DD8-D8FAEAD7BF97}" presName="horz2" presStyleCnt="0"/>
      <dgm:spPr/>
    </dgm:pt>
    <dgm:pt modelId="{9710D355-ADEC-4AE6-BD8A-EB2E054588BE}" type="pres">
      <dgm:prSet presAssocID="{10F87488-E032-43DC-8DD8-D8FAEAD7BF97}" presName="horzSpace2" presStyleCnt="0"/>
      <dgm:spPr/>
    </dgm:pt>
    <dgm:pt modelId="{E0F1E958-C19E-4A5B-B74C-6AACF25C7C97}" type="pres">
      <dgm:prSet presAssocID="{10F87488-E032-43DC-8DD8-D8FAEAD7BF97}" presName="tx2" presStyleLbl="revTx" presStyleIdx="2" presStyleCnt="6" custLinFactNeighborX="0" custLinFactNeighborY="51071"/>
      <dgm:spPr/>
    </dgm:pt>
    <dgm:pt modelId="{5D63F752-DC86-4D52-981B-6BE6B2B08656}" type="pres">
      <dgm:prSet presAssocID="{10F87488-E032-43DC-8DD8-D8FAEAD7BF97}" presName="vert2" presStyleCnt="0"/>
      <dgm:spPr/>
    </dgm:pt>
    <dgm:pt modelId="{39DBB607-D8C7-43F5-8414-DA0B2EC3B42B}" type="pres">
      <dgm:prSet presAssocID="{10F87488-E032-43DC-8DD8-D8FAEAD7BF97}" presName="thinLine2b" presStyleLbl="callout" presStyleIdx="1" presStyleCnt="3" custLinFactY="641072" custLinFactNeighborX="0" custLinFactNeighborY="700000"/>
      <dgm:spPr/>
    </dgm:pt>
    <dgm:pt modelId="{9AFA8F53-3C74-4C0C-BB96-7C3257AB4FFF}" type="pres">
      <dgm:prSet presAssocID="{10F87488-E032-43DC-8DD8-D8FAEAD7BF97}" presName="vertSpace2b" presStyleCnt="0"/>
      <dgm:spPr/>
    </dgm:pt>
    <dgm:pt modelId="{421CEE76-9BAF-437A-B4E8-63F30489B660}" type="pres">
      <dgm:prSet presAssocID="{857EE21B-6492-47BA-8663-BE2C9CF81222}" presName="thickLine" presStyleLbl="alignNode1" presStyleIdx="1" presStyleCnt="3" custLinFactNeighborY="29977"/>
      <dgm:spPr/>
    </dgm:pt>
    <dgm:pt modelId="{35F953E4-419C-4CD6-B23A-DA2FB0F02D0F}" type="pres">
      <dgm:prSet presAssocID="{857EE21B-6492-47BA-8663-BE2C9CF81222}" presName="horz1" presStyleCnt="0"/>
      <dgm:spPr/>
    </dgm:pt>
    <dgm:pt modelId="{AFC47199-1E91-4880-A74C-F6580662FF23}" type="pres">
      <dgm:prSet presAssocID="{857EE21B-6492-47BA-8663-BE2C9CF81222}" presName="tx1" presStyleLbl="revTx" presStyleIdx="3" presStyleCnt="6" custScaleY="30037" custLinFactNeighborX="0" custLinFactNeighborY="29928"/>
      <dgm:spPr/>
    </dgm:pt>
    <dgm:pt modelId="{5E586290-E620-4E5A-A20E-872C870F4F01}" type="pres">
      <dgm:prSet presAssocID="{857EE21B-6492-47BA-8663-BE2C9CF81222}" presName="vert1" presStyleCnt="0"/>
      <dgm:spPr/>
    </dgm:pt>
    <dgm:pt modelId="{6F3CCBEB-B9C6-4B0D-8723-6EE952B4EC3A}" type="pres">
      <dgm:prSet presAssocID="{EB9D1043-2486-4648-ACAF-007146B911FA}" presName="vertSpace2a" presStyleCnt="0"/>
      <dgm:spPr/>
    </dgm:pt>
    <dgm:pt modelId="{CE0F6BBC-1CA3-4D94-A921-9AB827340C59}" type="pres">
      <dgm:prSet presAssocID="{EB9D1043-2486-4648-ACAF-007146B911FA}" presName="horz2" presStyleCnt="0"/>
      <dgm:spPr/>
    </dgm:pt>
    <dgm:pt modelId="{75586363-AC95-4936-B43F-B8F8EDFED496}" type="pres">
      <dgm:prSet presAssocID="{EB9D1043-2486-4648-ACAF-007146B911FA}" presName="horzSpace2" presStyleCnt="0"/>
      <dgm:spPr/>
    </dgm:pt>
    <dgm:pt modelId="{EE4EB155-0A77-476B-B542-7A3085A755FC}" type="pres">
      <dgm:prSet presAssocID="{EB9D1043-2486-4648-ACAF-007146B911FA}" presName="tx2" presStyleLbl="revTx" presStyleIdx="4" presStyleCnt="6"/>
      <dgm:spPr/>
    </dgm:pt>
    <dgm:pt modelId="{86758CF3-7B9F-44DC-A7AA-B30115EEF165}" type="pres">
      <dgm:prSet presAssocID="{EB9D1043-2486-4648-ACAF-007146B911FA}" presName="vert2" presStyleCnt="0"/>
      <dgm:spPr/>
    </dgm:pt>
    <dgm:pt modelId="{BB0F86EF-8037-4F13-A754-50A79880BFAD}" type="pres">
      <dgm:prSet presAssocID="{EB9D1043-2486-4648-ACAF-007146B911FA}" presName="thinLine2b" presStyleLbl="callout" presStyleIdx="2" presStyleCnt="3" custLinFactY="5765" custLinFactNeighborX="0" custLinFactNeighborY="100000"/>
      <dgm:spPr/>
    </dgm:pt>
    <dgm:pt modelId="{609D5A60-C306-4479-A886-0FC5B3498437}" type="pres">
      <dgm:prSet presAssocID="{EB9D1043-2486-4648-ACAF-007146B911FA}" presName="vertSpace2b" presStyleCnt="0"/>
      <dgm:spPr/>
    </dgm:pt>
    <dgm:pt modelId="{8F4ABEF8-2017-447C-BFDD-16F75ABD9965}" type="pres">
      <dgm:prSet presAssocID="{DD262F77-A982-485A-AF81-CF52EE4991D1}" presName="thickLine" presStyleLbl="alignNode1" presStyleIdx="2" presStyleCnt="3"/>
      <dgm:spPr/>
    </dgm:pt>
    <dgm:pt modelId="{91F1BBA0-DBD3-4533-AF21-79CDD11E1C7C}" type="pres">
      <dgm:prSet presAssocID="{DD262F77-A982-485A-AF81-CF52EE4991D1}" presName="horz1" presStyleCnt="0"/>
      <dgm:spPr/>
    </dgm:pt>
    <dgm:pt modelId="{6517A27F-62AB-4E92-AA23-FE4772A8A67C}" type="pres">
      <dgm:prSet presAssocID="{DD262F77-A982-485A-AF81-CF52EE4991D1}" presName="tx1" presStyleLbl="revTx" presStyleIdx="5" presStyleCnt="6" custScaleX="500000"/>
      <dgm:spPr/>
    </dgm:pt>
    <dgm:pt modelId="{7E97F76D-CA07-4AEA-906A-8DF0C0DB94ED}" type="pres">
      <dgm:prSet presAssocID="{DD262F77-A982-485A-AF81-CF52EE4991D1}" presName="vert1" presStyleCnt="0"/>
      <dgm:spPr/>
    </dgm:pt>
  </dgm:ptLst>
  <dgm:cxnLst>
    <dgm:cxn modelId="{DC8A9811-AC18-4209-A888-652EE5347764}" srcId="{A3D96526-872F-4ED5-8A0C-CB69DA357D86}" destId="{10F87488-E032-43DC-8DD8-D8FAEAD7BF97}" srcOrd="1" destOrd="0" parTransId="{17E0BBAC-FB7F-4A2D-AAF8-4DBA16CDEFDE}" sibTransId="{E429B8A8-773F-46A4-BFE7-235BA4601766}"/>
    <dgm:cxn modelId="{635E192F-F935-4499-BF01-A417A63DAB29}" srcId="{6E54C067-E983-49A3-8288-1DF8F1CC068F}" destId="{857EE21B-6492-47BA-8663-BE2C9CF81222}" srcOrd="1" destOrd="0" parTransId="{88AE297B-0F08-4329-874E-E48070AECF5B}" sibTransId="{BF9AFF04-376C-48B2-A082-0CDA92115C13}"/>
    <dgm:cxn modelId="{AA3CC146-4833-49D4-8B24-278263DF7904}" srcId="{857EE21B-6492-47BA-8663-BE2C9CF81222}" destId="{EB9D1043-2486-4648-ACAF-007146B911FA}" srcOrd="0" destOrd="0" parTransId="{E780C384-02B7-45A8-AE75-02B8E16A2C33}" sibTransId="{0FDAB8BB-0DB6-4016-B15E-6647062110CC}"/>
    <dgm:cxn modelId="{916C6552-A3A2-4EC0-8A81-EB2E46774DC8}" type="presOf" srcId="{EB9D1043-2486-4648-ACAF-007146B911FA}" destId="{EE4EB155-0A77-476B-B542-7A3085A755FC}" srcOrd="0" destOrd="0" presId="urn:microsoft.com/office/officeart/2008/layout/LinedList"/>
    <dgm:cxn modelId="{0C1E2185-6BD4-4E67-B46D-ABEB1EED4A97}" srcId="{A3D96526-872F-4ED5-8A0C-CB69DA357D86}" destId="{0881DC02-CB3F-4333-9A47-FC099E62503C}" srcOrd="0" destOrd="0" parTransId="{D5BC1507-1B33-44DD-BF52-46A78038BD55}" sibTransId="{2BE90D6E-088A-4794-A2D4-2FCB5BB25B7F}"/>
    <dgm:cxn modelId="{60F86897-1325-4F43-9763-51A71CC5261D}" srcId="{6E54C067-E983-49A3-8288-1DF8F1CC068F}" destId="{A3D96526-872F-4ED5-8A0C-CB69DA357D86}" srcOrd="0" destOrd="0" parTransId="{0A1811D7-34A1-4B34-A5E0-2D79B3637417}" sibTransId="{A5A880B6-6A1F-4202-A1AB-21620B06587D}"/>
    <dgm:cxn modelId="{A45A1EA1-82E2-44A5-9AF6-6A07DD850A46}" type="presOf" srcId="{A3D96526-872F-4ED5-8A0C-CB69DA357D86}" destId="{5B248765-C4DE-4250-B805-2C932D1A87CD}" srcOrd="0" destOrd="0" presId="urn:microsoft.com/office/officeart/2008/layout/LinedList"/>
    <dgm:cxn modelId="{1A717EA2-93D1-43EC-BCE4-C06D3BDB0B74}" type="presOf" srcId="{DD262F77-A982-485A-AF81-CF52EE4991D1}" destId="{6517A27F-62AB-4E92-AA23-FE4772A8A67C}" srcOrd="0" destOrd="0" presId="urn:microsoft.com/office/officeart/2008/layout/LinedList"/>
    <dgm:cxn modelId="{C4DDA9AC-3C03-4901-A3F6-963C60627807}" type="presOf" srcId="{6E54C067-E983-49A3-8288-1DF8F1CC068F}" destId="{2BAAA909-5853-4028-BBD1-6D89C2DB072B}" srcOrd="0" destOrd="0" presId="urn:microsoft.com/office/officeart/2008/layout/LinedList"/>
    <dgm:cxn modelId="{975407B4-AA82-41D3-8716-1E4CA93F64A9}" srcId="{6E54C067-E983-49A3-8288-1DF8F1CC068F}" destId="{DD262F77-A982-485A-AF81-CF52EE4991D1}" srcOrd="2" destOrd="0" parTransId="{B5AFF4A5-812F-44BC-B0CE-31BDB65205B3}" sibTransId="{DF2468DF-5455-44B0-A7C2-F099EA9AA1AA}"/>
    <dgm:cxn modelId="{7BF597B9-49EC-4D9E-8445-02BA027E28B4}" type="presOf" srcId="{857EE21B-6492-47BA-8663-BE2C9CF81222}" destId="{AFC47199-1E91-4880-A74C-F6580662FF23}" srcOrd="0" destOrd="0" presId="urn:microsoft.com/office/officeart/2008/layout/LinedList"/>
    <dgm:cxn modelId="{A5956FBD-48C6-4F40-9445-82156F3D76A2}" type="presOf" srcId="{10F87488-E032-43DC-8DD8-D8FAEAD7BF97}" destId="{E0F1E958-C19E-4A5B-B74C-6AACF25C7C97}" srcOrd="0" destOrd="0" presId="urn:microsoft.com/office/officeart/2008/layout/LinedList"/>
    <dgm:cxn modelId="{E7F963CC-34DA-48F9-BE2E-517094F8CEBF}" type="presOf" srcId="{0881DC02-CB3F-4333-9A47-FC099E62503C}" destId="{8206B2B2-2F65-472E-B7D8-63DC4412ED97}" srcOrd="0" destOrd="0" presId="urn:microsoft.com/office/officeart/2008/layout/LinedList"/>
    <dgm:cxn modelId="{5D9E9631-AA2B-4662-AA03-AA9A33E52DEB}" type="presParOf" srcId="{2BAAA909-5853-4028-BBD1-6D89C2DB072B}" destId="{CE9C77B0-0178-4B77-BD40-B0753AA72484}" srcOrd="0" destOrd="0" presId="urn:microsoft.com/office/officeart/2008/layout/LinedList"/>
    <dgm:cxn modelId="{1178D560-F31A-4548-85A7-D40CCC3ADD18}" type="presParOf" srcId="{2BAAA909-5853-4028-BBD1-6D89C2DB072B}" destId="{8F6A4BBA-E922-4EA8-8AEC-8F81FE16E163}" srcOrd="1" destOrd="0" presId="urn:microsoft.com/office/officeart/2008/layout/LinedList"/>
    <dgm:cxn modelId="{08529702-89AD-4DCE-B0DB-FFF13ED58D78}" type="presParOf" srcId="{8F6A4BBA-E922-4EA8-8AEC-8F81FE16E163}" destId="{5B248765-C4DE-4250-B805-2C932D1A87CD}" srcOrd="0" destOrd="0" presId="urn:microsoft.com/office/officeart/2008/layout/LinedList"/>
    <dgm:cxn modelId="{EE45C4E1-FF81-4DC4-8C29-437FB6A7DED7}" type="presParOf" srcId="{8F6A4BBA-E922-4EA8-8AEC-8F81FE16E163}" destId="{053D1D2C-81FB-448E-8158-F26BE23AB806}" srcOrd="1" destOrd="0" presId="urn:microsoft.com/office/officeart/2008/layout/LinedList"/>
    <dgm:cxn modelId="{E774B0CA-E1D8-4029-A5E3-B328BDDB62D1}" type="presParOf" srcId="{053D1D2C-81FB-448E-8158-F26BE23AB806}" destId="{1DFED4CB-1F2C-4293-BBB0-0EEE8E32876D}" srcOrd="0" destOrd="0" presId="urn:microsoft.com/office/officeart/2008/layout/LinedList"/>
    <dgm:cxn modelId="{C3771949-D6DC-4C1F-86AE-09037BC82D29}" type="presParOf" srcId="{053D1D2C-81FB-448E-8158-F26BE23AB806}" destId="{F6441EC7-114C-438E-AF9C-871327C775C5}" srcOrd="1" destOrd="0" presId="urn:microsoft.com/office/officeart/2008/layout/LinedList"/>
    <dgm:cxn modelId="{B8E4DA7B-D69E-4D33-BC9C-AECE4BD4BE8E}" type="presParOf" srcId="{F6441EC7-114C-438E-AF9C-871327C775C5}" destId="{ED6B48BF-AEBE-4948-BC56-0A24AAF47099}" srcOrd="0" destOrd="0" presId="urn:microsoft.com/office/officeart/2008/layout/LinedList"/>
    <dgm:cxn modelId="{E024F70C-45E1-4308-99EE-BB229D7D6C53}" type="presParOf" srcId="{F6441EC7-114C-438E-AF9C-871327C775C5}" destId="{8206B2B2-2F65-472E-B7D8-63DC4412ED97}" srcOrd="1" destOrd="0" presId="urn:microsoft.com/office/officeart/2008/layout/LinedList"/>
    <dgm:cxn modelId="{0377BAE8-C4D4-4DB1-945A-232FB7AAAB37}" type="presParOf" srcId="{F6441EC7-114C-438E-AF9C-871327C775C5}" destId="{B1C30435-986E-4129-9D40-D85787DFC555}" srcOrd="2" destOrd="0" presId="urn:microsoft.com/office/officeart/2008/layout/LinedList"/>
    <dgm:cxn modelId="{0A07D16D-D23C-49D1-8709-D956D52839EC}" type="presParOf" srcId="{053D1D2C-81FB-448E-8158-F26BE23AB806}" destId="{14CAF673-0F25-4D7B-93B1-BCD1C6088AF7}" srcOrd="2" destOrd="0" presId="urn:microsoft.com/office/officeart/2008/layout/LinedList"/>
    <dgm:cxn modelId="{0A3FEC40-F6F1-4CBC-A9AE-991470298FA3}" type="presParOf" srcId="{053D1D2C-81FB-448E-8158-F26BE23AB806}" destId="{53B1CF30-7314-422A-84E6-8A9DC1FB8E33}" srcOrd="3" destOrd="0" presId="urn:microsoft.com/office/officeart/2008/layout/LinedList"/>
    <dgm:cxn modelId="{9717CAC0-AFA6-477B-9CDB-57B8EFAEA9BA}" type="presParOf" srcId="{053D1D2C-81FB-448E-8158-F26BE23AB806}" destId="{AD130549-B094-45B9-BE33-447F8D800387}" srcOrd="4" destOrd="0" presId="urn:microsoft.com/office/officeart/2008/layout/LinedList"/>
    <dgm:cxn modelId="{5657295D-BFF9-49F9-95CC-3B2C9EA4F309}" type="presParOf" srcId="{AD130549-B094-45B9-BE33-447F8D800387}" destId="{9710D355-ADEC-4AE6-BD8A-EB2E054588BE}" srcOrd="0" destOrd="0" presId="urn:microsoft.com/office/officeart/2008/layout/LinedList"/>
    <dgm:cxn modelId="{C0C05936-9372-4718-9C7C-E615B087B218}" type="presParOf" srcId="{AD130549-B094-45B9-BE33-447F8D800387}" destId="{E0F1E958-C19E-4A5B-B74C-6AACF25C7C97}" srcOrd="1" destOrd="0" presId="urn:microsoft.com/office/officeart/2008/layout/LinedList"/>
    <dgm:cxn modelId="{5A01D7CD-1A17-4A08-87DD-A94980715B77}" type="presParOf" srcId="{AD130549-B094-45B9-BE33-447F8D800387}" destId="{5D63F752-DC86-4D52-981B-6BE6B2B08656}" srcOrd="2" destOrd="0" presId="urn:microsoft.com/office/officeart/2008/layout/LinedList"/>
    <dgm:cxn modelId="{761D4BB8-1388-4007-B684-A1D63751AA26}" type="presParOf" srcId="{053D1D2C-81FB-448E-8158-F26BE23AB806}" destId="{39DBB607-D8C7-43F5-8414-DA0B2EC3B42B}" srcOrd="5" destOrd="0" presId="urn:microsoft.com/office/officeart/2008/layout/LinedList"/>
    <dgm:cxn modelId="{1D152318-9777-433F-872F-206DC76B251E}" type="presParOf" srcId="{053D1D2C-81FB-448E-8158-F26BE23AB806}" destId="{9AFA8F53-3C74-4C0C-BB96-7C3257AB4FFF}" srcOrd="6" destOrd="0" presId="urn:microsoft.com/office/officeart/2008/layout/LinedList"/>
    <dgm:cxn modelId="{D0E7982D-72C6-4074-8355-B6FF4A6C3CF8}" type="presParOf" srcId="{2BAAA909-5853-4028-BBD1-6D89C2DB072B}" destId="{421CEE76-9BAF-437A-B4E8-63F30489B660}" srcOrd="2" destOrd="0" presId="urn:microsoft.com/office/officeart/2008/layout/LinedList"/>
    <dgm:cxn modelId="{A6C5603D-E69F-40CC-A671-99ED46E2808C}" type="presParOf" srcId="{2BAAA909-5853-4028-BBD1-6D89C2DB072B}" destId="{35F953E4-419C-4CD6-B23A-DA2FB0F02D0F}" srcOrd="3" destOrd="0" presId="urn:microsoft.com/office/officeart/2008/layout/LinedList"/>
    <dgm:cxn modelId="{B9D886DB-7CDA-4ED0-A738-8946C4ED3732}" type="presParOf" srcId="{35F953E4-419C-4CD6-B23A-DA2FB0F02D0F}" destId="{AFC47199-1E91-4880-A74C-F6580662FF23}" srcOrd="0" destOrd="0" presId="urn:microsoft.com/office/officeart/2008/layout/LinedList"/>
    <dgm:cxn modelId="{8FB67051-C307-4403-BFDF-E0AE47EC7291}" type="presParOf" srcId="{35F953E4-419C-4CD6-B23A-DA2FB0F02D0F}" destId="{5E586290-E620-4E5A-A20E-872C870F4F01}" srcOrd="1" destOrd="0" presId="urn:microsoft.com/office/officeart/2008/layout/LinedList"/>
    <dgm:cxn modelId="{6268E0B2-F574-44B2-8307-F0A6F332A689}" type="presParOf" srcId="{5E586290-E620-4E5A-A20E-872C870F4F01}" destId="{6F3CCBEB-B9C6-4B0D-8723-6EE952B4EC3A}" srcOrd="0" destOrd="0" presId="urn:microsoft.com/office/officeart/2008/layout/LinedList"/>
    <dgm:cxn modelId="{60D67C17-B910-4284-8288-50444DF448F8}" type="presParOf" srcId="{5E586290-E620-4E5A-A20E-872C870F4F01}" destId="{CE0F6BBC-1CA3-4D94-A921-9AB827340C59}" srcOrd="1" destOrd="0" presId="urn:microsoft.com/office/officeart/2008/layout/LinedList"/>
    <dgm:cxn modelId="{2ACED5C0-0085-49F7-84C5-A2E78BF475F1}" type="presParOf" srcId="{CE0F6BBC-1CA3-4D94-A921-9AB827340C59}" destId="{75586363-AC95-4936-B43F-B8F8EDFED496}" srcOrd="0" destOrd="0" presId="urn:microsoft.com/office/officeart/2008/layout/LinedList"/>
    <dgm:cxn modelId="{E18E009E-21A6-4CDB-8741-97C83926C6AF}" type="presParOf" srcId="{CE0F6BBC-1CA3-4D94-A921-9AB827340C59}" destId="{EE4EB155-0A77-476B-B542-7A3085A755FC}" srcOrd="1" destOrd="0" presId="urn:microsoft.com/office/officeart/2008/layout/LinedList"/>
    <dgm:cxn modelId="{C1034B6B-697A-4199-9090-A0D86798442F}" type="presParOf" srcId="{CE0F6BBC-1CA3-4D94-A921-9AB827340C59}" destId="{86758CF3-7B9F-44DC-A7AA-B30115EEF165}" srcOrd="2" destOrd="0" presId="urn:microsoft.com/office/officeart/2008/layout/LinedList"/>
    <dgm:cxn modelId="{A2DEFF17-AB1D-4B70-8431-2AFC494A0242}" type="presParOf" srcId="{5E586290-E620-4E5A-A20E-872C870F4F01}" destId="{BB0F86EF-8037-4F13-A754-50A79880BFAD}" srcOrd="2" destOrd="0" presId="urn:microsoft.com/office/officeart/2008/layout/LinedList"/>
    <dgm:cxn modelId="{D53DE43F-6C46-4596-B2E2-F204E1E53FAA}" type="presParOf" srcId="{5E586290-E620-4E5A-A20E-872C870F4F01}" destId="{609D5A60-C306-4479-A886-0FC5B3498437}" srcOrd="3" destOrd="0" presId="urn:microsoft.com/office/officeart/2008/layout/LinedList"/>
    <dgm:cxn modelId="{09E40530-4921-4910-96DD-A466FF12B37B}" type="presParOf" srcId="{2BAAA909-5853-4028-BBD1-6D89C2DB072B}" destId="{8F4ABEF8-2017-447C-BFDD-16F75ABD9965}" srcOrd="4" destOrd="0" presId="urn:microsoft.com/office/officeart/2008/layout/LinedList"/>
    <dgm:cxn modelId="{5BA4B04E-4469-4E34-BA21-53C3F74372A2}" type="presParOf" srcId="{2BAAA909-5853-4028-BBD1-6D89C2DB072B}" destId="{91F1BBA0-DBD3-4533-AF21-79CDD11E1C7C}" srcOrd="5" destOrd="0" presId="urn:microsoft.com/office/officeart/2008/layout/LinedList"/>
    <dgm:cxn modelId="{24989580-FE90-4322-822C-56EF28FA1B15}" type="presParOf" srcId="{91F1BBA0-DBD3-4533-AF21-79CDD11E1C7C}" destId="{6517A27F-62AB-4E92-AA23-FE4772A8A67C}" srcOrd="0" destOrd="0" presId="urn:microsoft.com/office/officeart/2008/layout/LinedList"/>
    <dgm:cxn modelId="{B214A092-EC60-4C36-9D0D-CAEA408BC72D}" type="presParOf" srcId="{91F1BBA0-DBD3-4533-AF21-79CDD11E1C7C}" destId="{7E97F76D-CA07-4AEA-906A-8DF0C0DB94E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DC3A07F-AFC3-4D14-BEB8-17FE26070CB0}"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it-IT"/>
        </a:p>
      </dgm:t>
    </dgm:pt>
    <dgm:pt modelId="{151E69DD-6C67-41F0-9A7B-B969E81CEFDA}">
      <dgm:prSet/>
      <dgm:spPr/>
      <dgm:t>
        <a:bodyPr/>
        <a:lstStyle/>
        <a:p>
          <a:r>
            <a:rPr lang="en-US" baseline="0"/>
            <a:t>Number of Latin courses of partners integrating the IN-EULALIA products into their teaching practice</a:t>
          </a:r>
          <a:endParaRPr lang="it-IT"/>
        </a:p>
      </dgm:t>
    </dgm:pt>
    <dgm:pt modelId="{725D41BE-0B63-48C1-8260-EDB97EDC3087}" type="parTrans" cxnId="{5453A854-8138-4A7C-840C-F970CF10FC44}">
      <dgm:prSet/>
      <dgm:spPr/>
      <dgm:t>
        <a:bodyPr/>
        <a:lstStyle/>
        <a:p>
          <a:endParaRPr lang="it-IT"/>
        </a:p>
      </dgm:t>
    </dgm:pt>
    <dgm:pt modelId="{061F3DB0-BD28-4894-9C41-6E2BAA131524}" type="sibTrans" cxnId="{5453A854-8138-4A7C-840C-F970CF10FC44}">
      <dgm:prSet/>
      <dgm:spPr/>
      <dgm:t>
        <a:bodyPr/>
        <a:lstStyle/>
        <a:p>
          <a:endParaRPr lang="it-IT"/>
        </a:p>
      </dgm:t>
    </dgm:pt>
    <dgm:pt modelId="{BDC17B6E-B24C-4A95-8966-B08A90642CFE}">
      <dgm:prSet/>
      <dgm:spPr/>
      <dgm:t>
        <a:bodyPr/>
        <a:lstStyle/>
        <a:p>
          <a:r>
            <a:rPr lang="en-US" baseline="0" dirty="0"/>
            <a:t>Total number of participants (students and teachers from schools and universities) involved in the IN-EULALIA activities</a:t>
          </a:r>
          <a:endParaRPr lang="it-IT" dirty="0"/>
        </a:p>
      </dgm:t>
    </dgm:pt>
    <dgm:pt modelId="{AD38C8E2-667E-4E74-A4EF-47BBB8EAD821}" type="parTrans" cxnId="{5E13C728-5140-473F-9B7A-FEF36F1049E9}">
      <dgm:prSet/>
      <dgm:spPr/>
      <dgm:t>
        <a:bodyPr/>
        <a:lstStyle/>
        <a:p>
          <a:endParaRPr lang="it-IT"/>
        </a:p>
      </dgm:t>
    </dgm:pt>
    <dgm:pt modelId="{2A3B42ED-726A-48F0-936F-501163EDD03C}" type="sibTrans" cxnId="{5E13C728-5140-473F-9B7A-FEF36F1049E9}">
      <dgm:prSet/>
      <dgm:spPr/>
      <dgm:t>
        <a:bodyPr/>
        <a:lstStyle/>
        <a:p>
          <a:endParaRPr lang="it-IT"/>
        </a:p>
      </dgm:t>
    </dgm:pt>
    <dgm:pt modelId="{F9556890-FD5A-4972-83BE-76EBA13BF0A5}">
      <dgm:prSet/>
      <dgm:spPr/>
      <dgm:t>
        <a:bodyPr/>
        <a:lstStyle/>
        <a:p>
          <a:r>
            <a:rPr lang="en-US" baseline="0"/>
            <a:t>Total number of participants (decision makers, students, teachers both HE and School) involved in presentations and dissemination events where IN-EULALIA products are presented</a:t>
          </a:r>
          <a:endParaRPr lang="it-IT"/>
        </a:p>
      </dgm:t>
    </dgm:pt>
    <dgm:pt modelId="{741CBA7D-FDC2-4F07-9A9D-9D24473A3463}" type="parTrans" cxnId="{F57747F3-C6C6-4472-9F8D-76519D65588B}">
      <dgm:prSet/>
      <dgm:spPr/>
      <dgm:t>
        <a:bodyPr/>
        <a:lstStyle/>
        <a:p>
          <a:endParaRPr lang="it-IT"/>
        </a:p>
      </dgm:t>
    </dgm:pt>
    <dgm:pt modelId="{A00C1A72-C2CD-464E-B3DF-9AC61075D61B}" type="sibTrans" cxnId="{F57747F3-C6C6-4472-9F8D-76519D65588B}">
      <dgm:prSet/>
      <dgm:spPr/>
      <dgm:t>
        <a:bodyPr/>
        <a:lstStyle/>
        <a:p>
          <a:endParaRPr lang="it-IT"/>
        </a:p>
      </dgm:t>
    </dgm:pt>
    <dgm:pt modelId="{797E497D-88B0-4EF1-A245-937F06C438B5}">
      <dgm:prSet/>
      <dgm:spPr/>
      <dgm:t>
        <a:bodyPr/>
        <a:lstStyle/>
        <a:p>
          <a:r>
            <a:rPr lang="en-US" baseline="0" dirty="0"/>
            <a:t>Number of schools involved in the IN-EULALIA activities</a:t>
          </a:r>
          <a:endParaRPr lang="it-IT" dirty="0"/>
        </a:p>
      </dgm:t>
    </dgm:pt>
    <dgm:pt modelId="{5BC14301-5C98-4F1C-8615-C83A082AE46C}" type="parTrans" cxnId="{BBDF7AA8-C2DE-4D7A-B7AD-DAC67F46923E}">
      <dgm:prSet/>
      <dgm:spPr/>
      <dgm:t>
        <a:bodyPr/>
        <a:lstStyle/>
        <a:p>
          <a:endParaRPr lang="it-IT"/>
        </a:p>
      </dgm:t>
    </dgm:pt>
    <dgm:pt modelId="{1B669562-FFAD-4D54-8D3C-F0851C687935}" type="sibTrans" cxnId="{BBDF7AA8-C2DE-4D7A-B7AD-DAC67F46923E}">
      <dgm:prSet/>
      <dgm:spPr/>
      <dgm:t>
        <a:bodyPr/>
        <a:lstStyle/>
        <a:p>
          <a:endParaRPr lang="it-IT"/>
        </a:p>
      </dgm:t>
    </dgm:pt>
    <dgm:pt modelId="{C2F76A18-619D-4253-B95C-FCF9194288E0}">
      <dgm:prSet/>
      <dgm:spPr/>
      <dgm:t>
        <a:bodyPr/>
        <a:lstStyle/>
        <a:p>
          <a:r>
            <a:rPr lang="en-US" baseline="0" dirty="0"/>
            <a:t>Number of students (from universities and schools) who have passed the certification tests based on the IN-EULALIA lexicon</a:t>
          </a:r>
          <a:endParaRPr lang="it-IT" dirty="0"/>
        </a:p>
      </dgm:t>
    </dgm:pt>
    <dgm:pt modelId="{7BB3B309-7194-4A0B-AFF2-1BA45DDBF7EC}" type="parTrans" cxnId="{EBC72B30-7F72-47C8-AF97-68E832407BF1}">
      <dgm:prSet/>
      <dgm:spPr/>
      <dgm:t>
        <a:bodyPr/>
        <a:lstStyle/>
        <a:p>
          <a:endParaRPr lang="it-IT"/>
        </a:p>
      </dgm:t>
    </dgm:pt>
    <dgm:pt modelId="{78DBD1A4-F118-4F1B-A6E2-412E5B4999F0}" type="sibTrans" cxnId="{EBC72B30-7F72-47C8-AF97-68E832407BF1}">
      <dgm:prSet/>
      <dgm:spPr/>
      <dgm:t>
        <a:bodyPr/>
        <a:lstStyle/>
        <a:p>
          <a:endParaRPr lang="it-IT"/>
        </a:p>
      </dgm:t>
    </dgm:pt>
    <dgm:pt modelId="{0D3F379F-AD5B-4CFF-B07E-3CDDF9A23FC7}">
      <dgm:prSet/>
      <dgm:spPr/>
      <dgm:t>
        <a:bodyPr/>
        <a:lstStyle/>
        <a:p>
          <a:r>
            <a:rPr lang="en-US" baseline="0"/>
            <a:t>Number of students (university and school) who pass certification tests, at an intermediate level, using the Lexicon exercises</a:t>
          </a:r>
          <a:endParaRPr lang="it-IT"/>
        </a:p>
      </dgm:t>
    </dgm:pt>
    <dgm:pt modelId="{85ECC004-E463-4F11-B88D-5C41B4F4DB7F}" type="parTrans" cxnId="{0D7CF4D6-E6A0-48CA-B2BE-FBAC1F4E30AF}">
      <dgm:prSet/>
      <dgm:spPr/>
      <dgm:t>
        <a:bodyPr/>
        <a:lstStyle/>
        <a:p>
          <a:endParaRPr lang="it-IT"/>
        </a:p>
      </dgm:t>
    </dgm:pt>
    <dgm:pt modelId="{2ABA06FA-7CBB-45D7-89AD-8139070B773D}" type="sibTrans" cxnId="{0D7CF4D6-E6A0-48CA-B2BE-FBAC1F4E30AF}">
      <dgm:prSet/>
      <dgm:spPr/>
      <dgm:t>
        <a:bodyPr/>
        <a:lstStyle/>
        <a:p>
          <a:endParaRPr lang="it-IT"/>
        </a:p>
      </dgm:t>
    </dgm:pt>
    <dgm:pt modelId="{8642EDCC-3151-487F-B9F8-C8719429BD0B}" type="pres">
      <dgm:prSet presAssocID="{BDC3A07F-AFC3-4D14-BEB8-17FE26070CB0}" presName="vert0" presStyleCnt="0">
        <dgm:presLayoutVars>
          <dgm:dir/>
          <dgm:animOne val="branch"/>
          <dgm:animLvl val="lvl"/>
        </dgm:presLayoutVars>
      </dgm:prSet>
      <dgm:spPr/>
    </dgm:pt>
    <dgm:pt modelId="{40A122B8-7583-44C0-BC82-98BA15381E16}" type="pres">
      <dgm:prSet presAssocID="{151E69DD-6C67-41F0-9A7B-B969E81CEFDA}" presName="thickLine" presStyleLbl="alignNode1" presStyleIdx="0" presStyleCnt="6"/>
      <dgm:spPr/>
    </dgm:pt>
    <dgm:pt modelId="{C8833817-6F19-4AB4-9C74-497F52FF6A85}" type="pres">
      <dgm:prSet presAssocID="{151E69DD-6C67-41F0-9A7B-B969E81CEFDA}" presName="horz1" presStyleCnt="0"/>
      <dgm:spPr/>
    </dgm:pt>
    <dgm:pt modelId="{5057F943-1A0E-4D84-98EA-A56F561361CB}" type="pres">
      <dgm:prSet presAssocID="{151E69DD-6C67-41F0-9A7B-B969E81CEFDA}" presName="tx1" presStyleLbl="revTx" presStyleIdx="0" presStyleCnt="6"/>
      <dgm:spPr/>
    </dgm:pt>
    <dgm:pt modelId="{7FCA2CF3-AC15-41EA-900A-AEF0F053F708}" type="pres">
      <dgm:prSet presAssocID="{151E69DD-6C67-41F0-9A7B-B969E81CEFDA}" presName="vert1" presStyleCnt="0"/>
      <dgm:spPr/>
    </dgm:pt>
    <dgm:pt modelId="{AAE122BF-CCAD-4AD7-8C15-13A308C314BE}" type="pres">
      <dgm:prSet presAssocID="{BDC17B6E-B24C-4A95-8966-B08A90642CFE}" presName="thickLine" presStyleLbl="alignNode1" presStyleIdx="1" presStyleCnt="6"/>
      <dgm:spPr/>
    </dgm:pt>
    <dgm:pt modelId="{E26206B2-10F1-4E04-9CF0-FA946EE3B7DD}" type="pres">
      <dgm:prSet presAssocID="{BDC17B6E-B24C-4A95-8966-B08A90642CFE}" presName="horz1" presStyleCnt="0"/>
      <dgm:spPr/>
    </dgm:pt>
    <dgm:pt modelId="{EAC595E0-AB7E-405F-95E7-36F3A5FF74B6}" type="pres">
      <dgm:prSet presAssocID="{BDC17B6E-B24C-4A95-8966-B08A90642CFE}" presName="tx1" presStyleLbl="revTx" presStyleIdx="1" presStyleCnt="6"/>
      <dgm:spPr/>
    </dgm:pt>
    <dgm:pt modelId="{EC061395-51A5-4B9B-AED0-78569BAD9F84}" type="pres">
      <dgm:prSet presAssocID="{BDC17B6E-B24C-4A95-8966-B08A90642CFE}" presName="vert1" presStyleCnt="0"/>
      <dgm:spPr/>
    </dgm:pt>
    <dgm:pt modelId="{383724FC-D81B-4F77-B430-B1EF39318251}" type="pres">
      <dgm:prSet presAssocID="{F9556890-FD5A-4972-83BE-76EBA13BF0A5}" presName="thickLine" presStyleLbl="alignNode1" presStyleIdx="2" presStyleCnt="6"/>
      <dgm:spPr/>
    </dgm:pt>
    <dgm:pt modelId="{6A2BAB51-EE6C-4596-81B1-65DC321CC9C7}" type="pres">
      <dgm:prSet presAssocID="{F9556890-FD5A-4972-83BE-76EBA13BF0A5}" presName="horz1" presStyleCnt="0"/>
      <dgm:spPr/>
    </dgm:pt>
    <dgm:pt modelId="{91B746B1-C7F9-42C6-A173-7DD400871D30}" type="pres">
      <dgm:prSet presAssocID="{F9556890-FD5A-4972-83BE-76EBA13BF0A5}" presName="tx1" presStyleLbl="revTx" presStyleIdx="2" presStyleCnt="6"/>
      <dgm:spPr/>
    </dgm:pt>
    <dgm:pt modelId="{DF0A3814-7059-4B16-AA2B-4B758C3C7879}" type="pres">
      <dgm:prSet presAssocID="{F9556890-FD5A-4972-83BE-76EBA13BF0A5}" presName="vert1" presStyleCnt="0"/>
      <dgm:spPr/>
    </dgm:pt>
    <dgm:pt modelId="{C3345534-A1D4-4FFE-93B5-091030AD4E73}" type="pres">
      <dgm:prSet presAssocID="{797E497D-88B0-4EF1-A245-937F06C438B5}" presName="thickLine" presStyleLbl="alignNode1" presStyleIdx="3" presStyleCnt="6"/>
      <dgm:spPr/>
    </dgm:pt>
    <dgm:pt modelId="{ECD8DD7E-376C-4AEF-A580-4AD2AF4AC8E4}" type="pres">
      <dgm:prSet presAssocID="{797E497D-88B0-4EF1-A245-937F06C438B5}" presName="horz1" presStyleCnt="0"/>
      <dgm:spPr/>
    </dgm:pt>
    <dgm:pt modelId="{FE208441-2494-4BC7-9267-B53BDC5A55B6}" type="pres">
      <dgm:prSet presAssocID="{797E497D-88B0-4EF1-A245-937F06C438B5}" presName="tx1" presStyleLbl="revTx" presStyleIdx="3" presStyleCnt="6"/>
      <dgm:spPr/>
    </dgm:pt>
    <dgm:pt modelId="{C672B0D9-6CB2-4C2F-A035-7EC8D928BC23}" type="pres">
      <dgm:prSet presAssocID="{797E497D-88B0-4EF1-A245-937F06C438B5}" presName="vert1" presStyleCnt="0"/>
      <dgm:spPr/>
    </dgm:pt>
    <dgm:pt modelId="{D0D5092B-8115-4759-85DA-0F6B26157F1A}" type="pres">
      <dgm:prSet presAssocID="{C2F76A18-619D-4253-B95C-FCF9194288E0}" presName="thickLine" presStyleLbl="alignNode1" presStyleIdx="4" presStyleCnt="6"/>
      <dgm:spPr/>
    </dgm:pt>
    <dgm:pt modelId="{112F314A-779B-4F61-A5F0-0598231D1E46}" type="pres">
      <dgm:prSet presAssocID="{C2F76A18-619D-4253-B95C-FCF9194288E0}" presName="horz1" presStyleCnt="0"/>
      <dgm:spPr/>
    </dgm:pt>
    <dgm:pt modelId="{EA3B71B0-0758-4185-8E73-CF596F650051}" type="pres">
      <dgm:prSet presAssocID="{C2F76A18-619D-4253-B95C-FCF9194288E0}" presName="tx1" presStyleLbl="revTx" presStyleIdx="4" presStyleCnt="6"/>
      <dgm:spPr/>
    </dgm:pt>
    <dgm:pt modelId="{516B5186-7672-48BE-8109-07EC6C80B5B9}" type="pres">
      <dgm:prSet presAssocID="{C2F76A18-619D-4253-B95C-FCF9194288E0}" presName="vert1" presStyleCnt="0"/>
      <dgm:spPr/>
    </dgm:pt>
    <dgm:pt modelId="{94AB675A-5C0E-4C13-AD5F-25F8B5C0D451}" type="pres">
      <dgm:prSet presAssocID="{0D3F379F-AD5B-4CFF-B07E-3CDDF9A23FC7}" presName="thickLine" presStyleLbl="alignNode1" presStyleIdx="5" presStyleCnt="6"/>
      <dgm:spPr/>
    </dgm:pt>
    <dgm:pt modelId="{D77D3CA8-5E62-4E89-9E14-0F9C1536E46A}" type="pres">
      <dgm:prSet presAssocID="{0D3F379F-AD5B-4CFF-B07E-3CDDF9A23FC7}" presName="horz1" presStyleCnt="0"/>
      <dgm:spPr/>
    </dgm:pt>
    <dgm:pt modelId="{482F8CC5-0B09-41FC-9242-89DD90E33AD3}" type="pres">
      <dgm:prSet presAssocID="{0D3F379F-AD5B-4CFF-B07E-3CDDF9A23FC7}" presName="tx1" presStyleLbl="revTx" presStyleIdx="5" presStyleCnt="6"/>
      <dgm:spPr/>
    </dgm:pt>
    <dgm:pt modelId="{5ACB7837-DAE9-4B31-9EF6-652AA0981E2A}" type="pres">
      <dgm:prSet presAssocID="{0D3F379F-AD5B-4CFF-B07E-3CDDF9A23FC7}" presName="vert1" presStyleCnt="0"/>
      <dgm:spPr/>
    </dgm:pt>
  </dgm:ptLst>
  <dgm:cxnLst>
    <dgm:cxn modelId="{4C3C2A19-BABC-414A-94AF-6C31776A312D}" type="presOf" srcId="{BDC3A07F-AFC3-4D14-BEB8-17FE26070CB0}" destId="{8642EDCC-3151-487F-B9F8-C8719429BD0B}" srcOrd="0" destOrd="0" presId="urn:microsoft.com/office/officeart/2008/layout/LinedList"/>
    <dgm:cxn modelId="{5E13C728-5140-473F-9B7A-FEF36F1049E9}" srcId="{BDC3A07F-AFC3-4D14-BEB8-17FE26070CB0}" destId="{BDC17B6E-B24C-4A95-8966-B08A90642CFE}" srcOrd="1" destOrd="0" parTransId="{AD38C8E2-667E-4E74-A4EF-47BBB8EAD821}" sibTransId="{2A3B42ED-726A-48F0-936F-501163EDD03C}"/>
    <dgm:cxn modelId="{EBC72B30-7F72-47C8-AF97-68E832407BF1}" srcId="{BDC3A07F-AFC3-4D14-BEB8-17FE26070CB0}" destId="{C2F76A18-619D-4253-B95C-FCF9194288E0}" srcOrd="4" destOrd="0" parTransId="{7BB3B309-7194-4A0B-AFF2-1BA45DDBF7EC}" sibTransId="{78DBD1A4-F118-4F1B-A6E2-412E5B4999F0}"/>
    <dgm:cxn modelId="{5796493E-A035-448B-A56E-9EF6E4A7D5BC}" type="presOf" srcId="{C2F76A18-619D-4253-B95C-FCF9194288E0}" destId="{EA3B71B0-0758-4185-8E73-CF596F650051}" srcOrd="0" destOrd="0" presId="urn:microsoft.com/office/officeart/2008/layout/LinedList"/>
    <dgm:cxn modelId="{5453A854-8138-4A7C-840C-F970CF10FC44}" srcId="{BDC3A07F-AFC3-4D14-BEB8-17FE26070CB0}" destId="{151E69DD-6C67-41F0-9A7B-B969E81CEFDA}" srcOrd="0" destOrd="0" parTransId="{725D41BE-0B63-48C1-8260-EDB97EDC3087}" sibTransId="{061F3DB0-BD28-4894-9C41-6E2BAA131524}"/>
    <dgm:cxn modelId="{A76A7458-26E4-4B40-A9EF-D37444D2FE25}" type="presOf" srcId="{F9556890-FD5A-4972-83BE-76EBA13BF0A5}" destId="{91B746B1-C7F9-42C6-A173-7DD400871D30}" srcOrd="0" destOrd="0" presId="urn:microsoft.com/office/officeart/2008/layout/LinedList"/>
    <dgm:cxn modelId="{2AAE8778-9160-4F22-B74C-50B3F9D6CC6D}" type="presOf" srcId="{BDC17B6E-B24C-4A95-8966-B08A90642CFE}" destId="{EAC595E0-AB7E-405F-95E7-36F3A5FF74B6}" srcOrd="0" destOrd="0" presId="urn:microsoft.com/office/officeart/2008/layout/LinedList"/>
    <dgm:cxn modelId="{FB0C6F59-E2C2-48FF-B5CA-1A2CD467F131}" type="presOf" srcId="{151E69DD-6C67-41F0-9A7B-B969E81CEFDA}" destId="{5057F943-1A0E-4D84-98EA-A56F561361CB}" srcOrd="0" destOrd="0" presId="urn:microsoft.com/office/officeart/2008/layout/LinedList"/>
    <dgm:cxn modelId="{BBDF7AA8-C2DE-4D7A-B7AD-DAC67F46923E}" srcId="{BDC3A07F-AFC3-4D14-BEB8-17FE26070CB0}" destId="{797E497D-88B0-4EF1-A245-937F06C438B5}" srcOrd="3" destOrd="0" parTransId="{5BC14301-5C98-4F1C-8615-C83A082AE46C}" sibTransId="{1B669562-FFAD-4D54-8D3C-F0851C687935}"/>
    <dgm:cxn modelId="{7CC5EABE-C858-4DB4-B9F6-DFEA1897C19A}" type="presOf" srcId="{797E497D-88B0-4EF1-A245-937F06C438B5}" destId="{FE208441-2494-4BC7-9267-B53BDC5A55B6}" srcOrd="0" destOrd="0" presId="urn:microsoft.com/office/officeart/2008/layout/LinedList"/>
    <dgm:cxn modelId="{0D7CF4D6-E6A0-48CA-B2BE-FBAC1F4E30AF}" srcId="{BDC3A07F-AFC3-4D14-BEB8-17FE26070CB0}" destId="{0D3F379F-AD5B-4CFF-B07E-3CDDF9A23FC7}" srcOrd="5" destOrd="0" parTransId="{85ECC004-E463-4F11-B88D-5C41B4F4DB7F}" sibTransId="{2ABA06FA-7CBB-45D7-89AD-8139070B773D}"/>
    <dgm:cxn modelId="{2F23E4E1-E595-4B6F-8F35-2DB01FA9078F}" type="presOf" srcId="{0D3F379F-AD5B-4CFF-B07E-3CDDF9A23FC7}" destId="{482F8CC5-0B09-41FC-9242-89DD90E33AD3}" srcOrd="0" destOrd="0" presId="urn:microsoft.com/office/officeart/2008/layout/LinedList"/>
    <dgm:cxn modelId="{F57747F3-C6C6-4472-9F8D-76519D65588B}" srcId="{BDC3A07F-AFC3-4D14-BEB8-17FE26070CB0}" destId="{F9556890-FD5A-4972-83BE-76EBA13BF0A5}" srcOrd="2" destOrd="0" parTransId="{741CBA7D-FDC2-4F07-9A9D-9D24473A3463}" sibTransId="{A00C1A72-C2CD-464E-B3DF-9AC61075D61B}"/>
    <dgm:cxn modelId="{62B322FA-E651-4D7B-8497-5D46DE57C6E6}" type="presParOf" srcId="{8642EDCC-3151-487F-B9F8-C8719429BD0B}" destId="{40A122B8-7583-44C0-BC82-98BA15381E16}" srcOrd="0" destOrd="0" presId="urn:microsoft.com/office/officeart/2008/layout/LinedList"/>
    <dgm:cxn modelId="{E56BDA91-A082-4C85-AF68-123A1F91ECCE}" type="presParOf" srcId="{8642EDCC-3151-487F-B9F8-C8719429BD0B}" destId="{C8833817-6F19-4AB4-9C74-497F52FF6A85}" srcOrd="1" destOrd="0" presId="urn:microsoft.com/office/officeart/2008/layout/LinedList"/>
    <dgm:cxn modelId="{BF89D4DC-2C32-4F8B-A073-0420943F6C4A}" type="presParOf" srcId="{C8833817-6F19-4AB4-9C74-497F52FF6A85}" destId="{5057F943-1A0E-4D84-98EA-A56F561361CB}" srcOrd="0" destOrd="0" presId="urn:microsoft.com/office/officeart/2008/layout/LinedList"/>
    <dgm:cxn modelId="{341E5B3F-362B-4E75-9D4A-6E8651B785B9}" type="presParOf" srcId="{C8833817-6F19-4AB4-9C74-497F52FF6A85}" destId="{7FCA2CF3-AC15-41EA-900A-AEF0F053F708}" srcOrd="1" destOrd="0" presId="urn:microsoft.com/office/officeart/2008/layout/LinedList"/>
    <dgm:cxn modelId="{DC9D03AB-6A13-460A-BE44-342FF9B2B244}" type="presParOf" srcId="{8642EDCC-3151-487F-B9F8-C8719429BD0B}" destId="{AAE122BF-CCAD-4AD7-8C15-13A308C314BE}" srcOrd="2" destOrd="0" presId="urn:microsoft.com/office/officeart/2008/layout/LinedList"/>
    <dgm:cxn modelId="{6BC8E696-C9C7-48FE-9636-CAEC841BB3A2}" type="presParOf" srcId="{8642EDCC-3151-487F-B9F8-C8719429BD0B}" destId="{E26206B2-10F1-4E04-9CF0-FA946EE3B7DD}" srcOrd="3" destOrd="0" presId="urn:microsoft.com/office/officeart/2008/layout/LinedList"/>
    <dgm:cxn modelId="{2A4EFD27-B0CE-49E6-9C9C-49FB177EA554}" type="presParOf" srcId="{E26206B2-10F1-4E04-9CF0-FA946EE3B7DD}" destId="{EAC595E0-AB7E-405F-95E7-36F3A5FF74B6}" srcOrd="0" destOrd="0" presId="urn:microsoft.com/office/officeart/2008/layout/LinedList"/>
    <dgm:cxn modelId="{D46CB34D-D9DE-472B-BF08-E33CF235FBAC}" type="presParOf" srcId="{E26206B2-10F1-4E04-9CF0-FA946EE3B7DD}" destId="{EC061395-51A5-4B9B-AED0-78569BAD9F84}" srcOrd="1" destOrd="0" presId="urn:microsoft.com/office/officeart/2008/layout/LinedList"/>
    <dgm:cxn modelId="{2634FE98-2568-4824-9400-B5819CB5161D}" type="presParOf" srcId="{8642EDCC-3151-487F-B9F8-C8719429BD0B}" destId="{383724FC-D81B-4F77-B430-B1EF39318251}" srcOrd="4" destOrd="0" presId="urn:microsoft.com/office/officeart/2008/layout/LinedList"/>
    <dgm:cxn modelId="{2AB50BE6-47F4-4D73-A0DF-E988DCDFA0BC}" type="presParOf" srcId="{8642EDCC-3151-487F-B9F8-C8719429BD0B}" destId="{6A2BAB51-EE6C-4596-81B1-65DC321CC9C7}" srcOrd="5" destOrd="0" presId="urn:microsoft.com/office/officeart/2008/layout/LinedList"/>
    <dgm:cxn modelId="{1DDD5F55-3EC2-4843-8CEB-F40F381ACAF8}" type="presParOf" srcId="{6A2BAB51-EE6C-4596-81B1-65DC321CC9C7}" destId="{91B746B1-C7F9-42C6-A173-7DD400871D30}" srcOrd="0" destOrd="0" presId="urn:microsoft.com/office/officeart/2008/layout/LinedList"/>
    <dgm:cxn modelId="{A938C40A-9223-4053-867B-0DEF59A71EC8}" type="presParOf" srcId="{6A2BAB51-EE6C-4596-81B1-65DC321CC9C7}" destId="{DF0A3814-7059-4B16-AA2B-4B758C3C7879}" srcOrd="1" destOrd="0" presId="urn:microsoft.com/office/officeart/2008/layout/LinedList"/>
    <dgm:cxn modelId="{BD984B5C-A6E2-4C09-91BB-07B8BCC631D3}" type="presParOf" srcId="{8642EDCC-3151-487F-B9F8-C8719429BD0B}" destId="{C3345534-A1D4-4FFE-93B5-091030AD4E73}" srcOrd="6" destOrd="0" presId="urn:microsoft.com/office/officeart/2008/layout/LinedList"/>
    <dgm:cxn modelId="{CFDD25B5-D15A-4DE3-822E-213875D1AB1E}" type="presParOf" srcId="{8642EDCC-3151-487F-B9F8-C8719429BD0B}" destId="{ECD8DD7E-376C-4AEF-A580-4AD2AF4AC8E4}" srcOrd="7" destOrd="0" presId="urn:microsoft.com/office/officeart/2008/layout/LinedList"/>
    <dgm:cxn modelId="{D351885C-B44D-49DD-9C00-D2DCB8FC54B4}" type="presParOf" srcId="{ECD8DD7E-376C-4AEF-A580-4AD2AF4AC8E4}" destId="{FE208441-2494-4BC7-9267-B53BDC5A55B6}" srcOrd="0" destOrd="0" presId="urn:microsoft.com/office/officeart/2008/layout/LinedList"/>
    <dgm:cxn modelId="{27BA31E6-3219-47BF-8913-1C98E92F5F1C}" type="presParOf" srcId="{ECD8DD7E-376C-4AEF-A580-4AD2AF4AC8E4}" destId="{C672B0D9-6CB2-4C2F-A035-7EC8D928BC23}" srcOrd="1" destOrd="0" presId="urn:microsoft.com/office/officeart/2008/layout/LinedList"/>
    <dgm:cxn modelId="{F2E944D4-B5E0-4AA6-801A-8DC85C8A6B83}" type="presParOf" srcId="{8642EDCC-3151-487F-B9F8-C8719429BD0B}" destId="{D0D5092B-8115-4759-85DA-0F6B26157F1A}" srcOrd="8" destOrd="0" presId="urn:microsoft.com/office/officeart/2008/layout/LinedList"/>
    <dgm:cxn modelId="{18955D2E-BAC4-4385-925D-CC288D732C98}" type="presParOf" srcId="{8642EDCC-3151-487F-B9F8-C8719429BD0B}" destId="{112F314A-779B-4F61-A5F0-0598231D1E46}" srcOrd="9" destOrd="0" presId="urn:microsoft.com/office/officeart/2008/layout/LinedList"/>
    <dgm:cxn modelId="{FF186726-5456-433B-AD5D-638C9612B7FF}" type="presParOf" srcId="{112F314A-779B-4F61-A5F0-0598231D1E46}" destId="{EA3B71B0-0758-4185-8E73-CF596F650051}" srcOrd="0" destOrd="0" presId="urn:microsoft.com/office/officeart/2008/layout/LinedList"/>
    <dgm:cxn modelId="{69B05EB2-C3D2-4AC1-849C-B0C65B8D86B2}" type="presParOf" srcId="{112F314A-779B-4F61-A5F0-0598231D1E46}" destId="{516B5186-7672-48BE-8109-07EC6C80B5B9}" srcOrd="1" destOrd="0" presId="urn:microsoft.com/office/officeart/2008/layout/LinedList"/>
    <dgm:cxn modelId="{7D6E0428-0D80-4074-93F8-CB975802ECC7}" type="presParOf" srcId="{8642EDCC-3151-487F-B9F8-C8719429BD0B}" destId="{94AB675A-5C0E-4C13-AD5F-25F8B5C0D451}" srcOrd="10" destOrd="0" presId="urn:microsoft.com/office/officeart/2008/layout/LinedList"/>
    <dgm:cxn modelId="{F5A360DC-972C-44F2-8B41-65C2EF1165C0}" type="presParOf" srcId="{8642EDCC-3151-487F-B9F8-C8719429BD0B}" destId="{D77D3CA8-5E62-4E89-9E14-0F9C1536E46A}" srcOrd="11" destOrd="0" presId="urn:microsoft.com/office/officeart/2008/layout/LinedList"/>
    <dgm:cxn modelId="{F67F0073-4F3A-44FC-960D-6F466270807B}" type="presParOf" srcId="{D77D3CA8-5E62-4E89-9E14-0F9C1536E46A}" destId="{482F8CC5-0B09-41FC-9242-89DD90E33AD3}" srcOrd="0" destOrd="0" presId="urn:microsoft.com/office/officeart/2008/layout/LinedList"/>
    <dgm:cxn modelId="{876EF4FB-7114-473E-BB13-5959BB061B7B}" type="presParOf" srcId="{D77D3CA8-5E62-4E89-9E14-0F9C1536E46A}" destId="{5ACB7837-DAE9-4B31-9EF6-652AA0981E2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328923F-9694-46FC-BFD7-A086F1878F73}"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it-IT"/>
        </a:p>
      </dgm:t>
    </dgm:pt>
    <dgm:pt modelId="{2130FFB9-F360-46EC-BB86-1A6E5AE34814}">
      <dgm:prSet custT="1"/>
      <dgm:spPr/>
      <dgm:t>
        <a:bodyPr/>
        <a:lstStyle/>
        <a:p>
          <a:r>
            <a:rPr lang="en-US" sz="2200" baseline="0" dirty="0"/>
            <a:t>Number of participants (decision-makers, students, teachers, both in HE and in schools) involved in various internal and external promotion event</a:t>
          </a:r>
          <a:endParaRPr lang="it-IT" sz="2200" dirty="0"/>
        </a:p>
      </dgm:t>
    </dgm:pt>
    <dgm:pt modelId="{B102A6A7-68DD-43E0-9A70-9AD26F228DA8}" type="parTrans" cxnId="{C5FD54F3-57F1-49E5-B99D-FD3C2B33BF41}">
      <dgm:prSet/>
      <dgm:spPr/>
      <dgm:t>
        <a:bodyPr/>
        <a:lstStyle/>
        <a:p>
          <a:endParaRPr lang="it-IT"/>
        </a:p>
      </dgm:t>
    </dgm:pt>
    <dgm:pt modelId="{F2A1AF52-E953-40A1-AEC2-E56CAC3F6FD9}" type="sibTrans" cxnId="{C5FD54F3-57F1-49E5-B99D-FD3C2B33BF41}">
      <dgm:prSet/>
      <dgm:spPr/>
      <dgm:t>
        <a:bodyPr/>
        <a:lstStyle/>
        <a:p>
          <a:endParaRPr lang="it-IT"/>
        </a:p>
      </dgm:t>
    </dgm:pt>
    <dgm:pt modelId="{9E2D5323-AE3E-42B6-BD33-7EB6F553F625}">
      <dgm:prSet custT="1"/>
      <dgm:spPr/>
      <dgm:t>
        <a:bodyPr/>
        <a:lstStyle/>
        <a:p>
          <a:r>
            <a:rPr lang="en-US" sz="2200" baseline="0" dirty="0"/>
            <a:t>Number of teachers attending the final WP events</a:t>
          </a:r>
          <a:endParaRPr lang="it-IT" sz="2200" dirty="0"/>
        </a:p>
      </dgm:t>
    </dgm:pt>
    <dgm:pt modelId="{F36C1DA2-7B92-4813-A5D1-5F69DA73441C}" type="parTrans" cxnId="{93C9AA80-C669-49ED-8B6B-70436C06CF7C}">
      <dgm:prSet/>
      <dgm:spPr/>
      <dgm:t>
        <a:bodyPr/>
        <a:lstStyle/>
        <a:p>
          <a:endParaRPr lang="it-IT"/>
        </a:p>
      </dgm:t>
    </dgm:pt>
    <dgm:pt modelId="{3DA616D0-3E0E-48D5-8DCD-65CAB413B432}" type="sibTrans" cxnId="{93C9AA80-C669-49ED-8B6B-70436C06CF7C}">
      <dgm:prSet/>
      <dgm:spPr/>
      <dgm:t>
        <a:bodyPr/>
        <a:lstStyle/>
        <a:p>
          <a:endParaRPr lang="it-IT"/>
        </a:p>
      </dgm:t>
    </dgm:pt>
    <dgm:pt modelId="{BE7A21D7-D341-4D15-B049-07119EE802D9}">
      <dgm:prSet custT="1"/>
      <dgm:spPr/>
      <dgm:t>
        <a:bodyPr/>
        <a:lstStyle/>
        <a:p>
          <a:r>
            <a:rPr lang="en-US" sz="2200" baseline="0" dirty="0"/>
            <a:t>Number of international (</a:t>
          </a:r>
          <a:r>
            <a:rPr lang="en-US" sz="2200" i="1" baseline="0" dirty="0"/>
            <a:t>e.g. </a:t>
          </a:r>
          <a:r>
            <a:rPr lang="en-US" sz="2200" baseline="0" dirty="0"/>
            <a:t>Erasmus) and/or special needs students who experience the IN-EULALIA products </a:t>
          </a:r>
          <a:endParaRPr lang="it-IT" sz="2200" dirty="0"/>
        </a:p>
      </dgm:t>
    </dgm:pt>
    <dgm:pt modelId="{A6E91D39-2428-426F-82E6-66AB7BAEFF24}" type="parTrans" cxnId="{119FDD38-FA02-4B5D-9A47-933C1D68B945}">
      <dgm:prSet/>
      <dgm:spPr/>
      <dgm:t>
        <a:bodyPr/>
        <a:lstStyle/>
        <a:p>
          <a:endParaRPr lang="it-IT"/>
        </a:p>
      </dgm:t>
    </dgm:pt>
    <dgm:pt modelId="{ABF73CB5-7E30-4E92-A9E2-D37EBFDA13BD}" type="sibTrans" cxnId="{119FDD38-FA02-4B5D-9A47-933C1D68B945}">
      <dgm:prSet/>
      <dgm:spPr/>
      <dgm:t>
        <a:bodyPr/>
        <a:lstStyle/>
        <a:p>
          <a:endParaRPr lang="it-IT"/>
        </a:p>
      </dgm:t>
    </dgm:pt>
    <dgm:pt modelId="{E4B040D3-ED54-43D1-81F3-3C74910B057F}">
      <dgm:prSet custT="1"/>
      <dgm:spPr/>
      <dgm:t>
        <a:bodyPr/>
        <a:lstStyle/>
        <a:p>
          <a:r>
            <a:rPr lang="en-US" sz="2200" baseline="0" dirty="0"/>
            <a:t>Number of IN-EULALIA presentations of the results on media and social media (</a:t>
          </a:r>
          <a:r>
            <a:rPr lang="en-US" sz="2200" i="1" baseline="0" dirty="0"/>
            <a:t>e.g</a:t>
          </a:r>
          <a:r>
            <a:rPr lang="en-US" sz="2200" baseline="0" dirty="0"/>
            <a:t>. blogs, </a:t>
          </a:r>
          <a:r>
            <a:rPr lang="en-US" sz="2200" baseline="0" dirty="0" err="1"/>
            <a:t>facebook</a:t>
          </a:r>
          <a:r>
            <a:rPr lang="en-US" sz="2200" baseline="0" dirty="0"/>
            <a:t> pages, or magazines that cater to Latin students and teachers and classics fans)</a:t>
          </a:r>
          <a:endParaRPr lang="it-IT" sz="2200" dirty="0"/>
        </a:p>
      </dgm:t>
    </dgm:pt>
    <dgm:pt modelId="{AF3162D0-25D8-42BD-8229-938F4A99DEA5}" type="parTrans" cxnId="{DB47BC70-EFE8-478F-8679-D130BDB0AFEA}">
      <dgm:prSet/>
      <dgm:spPr/>
      <dgm:t>
        <a:bodyPr/>
        <a:lstStyle/>
        <a:p>
          <a:endParaRPr lang="it-IT"/>
        </a:p>
      </dgm:t>
    </dgm:pt>
    <dgm:pt modelId="{EE1354A9-6223-454D-A94E-E27A62D39E8C}" type="sibTrans" cxnId="{DB47BC70-EFE8-478F-8679-D130BDB0AFEA}">
      <dgm:prSet/>
      <dgm:spPr/>
      <dgm:t>
        <a:bodyPr/>
        <a:lstStyle/>
        <a:p>
          <a:endParaRPr lang="it-IT"/>
        </a:p>
      </dgm:t>
    </dgm:pt>
    <dgm:pt modelId="{5ACC58AB-5A01-4DBE-AF7C-81308F253508}">
      <dgm:prSet custT="1"/>
      <dgm:spPr/>
      <dgm:t>
        <a:bodyPr/>
        <a:lstStyle/>
        <a:p>
          <a:r>
            <a:rPr lang="en-US" sz="2200" baseline="0" dirty="0"/>
            <a:t>Number of articles, press releases, presentations concerning IN-EULALIA published on newspapers, journals, web sites, social media, and scientific reviews</a:t>
          </a:r>
          <a:endParaRPr lang="it-IT" sz="2200" dirty="0"/>
        </a:p>
      </dgm:t>
    </dgm:pt>
    <dgm:pt modelId="{BBDA03BB-DC24-4428-B2E7-10F4831F9A5C}" type="parTrans" cxnId="{354D0B6B-967D-40C5-A2DE-6E5870C5C51F}">
      <dgm:prSet/>
      <dgm:spPr/>
      <dgm:t>
        <a:bodyPr/>
        <a:lstStyle/>
        <a:p>
          <a:endParaRPr lang="it-IT"/>
        </a:p>
      </dgm:t>
    </dgm:pt>
    <dgm:pt modelId="{ACF72D48-99FB-465F-9870-AB603B3C658C}" type="sibTrans" cxnId="{354D0B6B-967D-40C5-A2DE-6E5870C5C51F}">
      <dgm:prSet/>
      <dgm:spPr/>
      <dgm:t>
        <a:bodyPr/>
        <a:lstStyle/>
        <a:p>
          <a:endParaRPr lang="it-IT"/>
        </a:p>
      </dgm:t>
    </dgm:pt>
    <dgm:pt modelId="{85DCD613-E2A4-4CDF-B0F7-4CFE38DCD67F}">
      <dgm:prSet custT="1"/>
      <dgm:spPr/>
      <dgm:t>
        <a:bodyPr/>
        <a:lstStyle/>
        <a:p>
          <a:r>
            <a:rPr lang="en-US" sz="2200" baseline="0" dirty="0"/>
            <a:t>Number of LTT participants</a:t>
          </a:r>
          <a:endParaRPr lang="it-IT" sz="2200" dirty="0"/>
        </a:p>
      </dgm:t>
    </dgm:pt>
    <dgm:pt modelId="{31E4DC48-21DD-4B45-B848-693026FB3FB7}" type="parTrans" cxnId="{682853A5-9C8E-4F9B-AFC1-1FE45F86817D}">
      <dgm:prSet/>
      <dgm:spPr/>
      <dgm:t>
        <a:bodyPr/>
        <a:lstStyle/>
        <a:p>
          <a:endParaRPr lang="it-IT"/>
        </a:p>
      </dgm:t>
    </dgm:pt>
    <dgm:pt modelId="{42737F3A-164E-4EE4-B162-FB54BC594E32}" type="sibTrans" cxnId="{682853A5-9C8E-4F9B-AFC1-1FE45F86817D}">
      <dgm:prSet/>
      <dgm:spPr/>
      <dgm:t>
        <a:bodyPr/>
        <a:lstStyle/>
        <a:p>
          <a:endParaRPr lang="it-IT"/>
        </a:p>
      </dgm:t>
    </dgm:pt>
    <dgm:pt modelId="{61BE94C4-3851-422C-9637-9777C99A68C3}">
      <dgm:prSet custT="1"/>
      <dgm:spPr/>
      <dgm:t>
        <a:bodyPr/>
        <a:lstStyle/>
        <a:p>
          <a:r>
            <a:rPr lang="en-US" sz="2200" baseline="0" dirty="0"/>
            <a:t>Number of Associate partners acquired during the life of the project</a:t>
          </a:r>
          <a:endParaRPr lang="it-IT" sz="2200" dirty="0"/>
        </a:p>
      </dgm:t>
    </dgm:pt>
    <dgm:pt modelId="{05120509-7E88-4586-8141-5D14CD4C2CDB}" type="parTrans" cxnId="{42741EC2-08DC-4D5C-A2D6-1F36110AA831}">
      <dgm:prSet/>
      <dgm:spPr/>
      <dgm:t>
        <a:bodyPr/>
        <a:lstStyle/>
        <a:p>
          <a:endParaRPr lang="it-IT"/>
        </a:p>
      </dgm:t>
    </dgm:pt>
    <dgm:pt modelId="{4B152692-D2D7-4A8F-95DD-A232AF92FFFF}" type="sibTrans" cxnId="{42741EC2-08DC-4D5C-A2D6-1F36110AA831}">
      <dgm:prSet/>
      <dgm:spPr/>
      <dgm:t>
        <a:bodyPr/>
        <a:lstStyle/>
        <a:p>
          <a:endParaRPr lang="it-IT"/>
        </a:p>
      </dgm:t>
    </dgm:pt>
    <dgm:pt modelId="{F593CEAF-AD25-4F88-A143-975362E41844}" type="pres">
      <dgm:prSet presAssocID="{2328923F-9694-46FC-BFD7-A086F1878F73}" presName="vert0" presStyleCnt="0">
        <dgm:presLayoutVars>
          <dgm:dir/>
          <dgm:animOne val="branch"/>
          <dgm:animLvl val="lvl"/>
        </dgm:presLayoutVars>
      </dgm:prSet>
      <dgm:spPr/>
    </dgm:pt>
    <dgm:pt modelId="{D0BB53EE-62B7-4AFC-9E9A-89430B86B498}" type="pres">
      <dgm:prSet presAssocID="{2130FFB9-F360-46EC-BB86-1A6E5AE34814}" presName="thickLine" presStyleLbl="alignNode1" presStyleIdx="0" presStyleCnt="7"/>
      <dgm:spPr/>
    </dgm:pt>
    <dgm:pt modelId="{C7E281FE-AD2B-4CC3-BFE9-F684FB1AD947}" type="pres">
      <dgm:prSet presAssocID="{2130FFB9-F360-46EC-BB86-1A6E5AE34814}" presName="horz1" presStyleCnt="0"/>
      <dgm:spPr/>
    </dgm:pt>
    <dgm:pt modelId="{B194CB2F-91B9-443B-AB55-659C20FBEBF4}" type="pres">
      <dgm:prSet presAssocID="{2130FFB9-F360-46EC-BB86-1A6E5AE34814}" presName="tx1" presStyleLbl="revTx" presStyleIdx="0" presStyleCnt="7"/>
      <dgm:spPr/>
    </dgm:pt>
    <dgm:pt modelId="{F54C31F2-AAA5-4B16-B423-07F09C6A4F05}" type="pres">
      <dgm:prSet presAssocID="{2130FFB9-F360-46EC-BB86-1A6E5AE34814}" presName="vert1" presStyleCnt="0"/>
      <dgm:spPr/>
    </dgm:pt>
    <dgm:pt modelId="{9EA63587-F5E7-4F54-B3B6-E84BE33D243F}" type="pres">
      <dgm:prSet presAssocID="{9E2D5323-AE3E-42B6-BD33-7EB6F553F625}" presName="thickLine" presStyleLbl="alignNode1" presStyleIdx="1" presStyleCnt="7"/>
      <dgm:spPr/>
    </dgm:pt>
    <dgm:pt modelId="{9B86817A-A9A4-49AA-A6EA-1F26DFB91A80}" type="pres">
      <dgm:prSet presAssocID="{9E2D5323-AE3E-42B6-BD33-7EB6F553F625}" presName="horz1" presStyleCnt="0"/>
      <dgm:spPr/>
    </dgm:pt>
    <dgm:pt modelId="{85672814-2B18-49CE-A5F6-72CDEC758A7C}" type="pres">
      <dgm:prSet presAssocID="{9E2D5323-AE3E-42B6-BD33-7EB6F553F625}" presName="tx1" presStyleLbl="revTx" presStyleIdx="1" presStyleCnt="7"/>
      <dgm:spPr/>
    </dgm:pt>
    <dgm:pt modelId="{C6265C37-D555-4C46-AE0E-6E0126A14FFD}" type="pres">
      <dgm:prSet presAssocID="{9E2D5323-AE3E-42B6-BD33-7EB6F553F625}" presName="vert1" presStyleCnt="0"/>
      <dgm:spPr/>
    </dgm:pt>
    <dgm:pt modelId="{C28F1014-F40B-493D-AEB6-3D92D7568C59}" type="pres">
      <dgm:prSet presAssocID="{BE7A21D7-D341-4D15-B049-07119EE802D9}" presName="thickLine" presStyleLbl="alignNode1" presStyleIdx="2" presStyleCnt="7"/>
      <dgm:spPr/>
    </dgm:pt>
    <dgm:pt modelId="{2528E284-8509-48C1-B2E8-8492765E65B8}" type="pres">
      <dgm:prSet presAssocID="{BE7A21D7-D341-4D15-B049-07119EE802D9}" presName="horz1" presStyleCnt="0"/>
      <dgm:spPr/>
    </dgm:pt>
    <dgm:pt modelId="{BD4F8107-02C1-4F6F-8FCE-AA8C9E0409D3}" type="pres">
      <dgm:prSet presAssocID="{BE7A21D7-D341-4D15-B049-07119EE802D9}" presName="tx1" presStyleLbl="revTx" presStyleIdx="2" presStyleCnt="7"/>
      <dgm:spPr/>
    </dgm:pt>
    <dgm:pt modelId="{116D8654-69BC-4B75-8DAD-4A6C053E4C15}" type="pres">
      <dgm:prSet presAssocID="{BE7A21D7-D341-4D15-B049-07119EE802D9}" presName="vert1" presStyleCnt="0"/>
      <dgm:spPr/>
    </dgm:pt>
    <dgm:pt modelId="{F78B7C90-C578-4E3D-9D2A-89BCB1C2C619}" type="pres">
      <dgm:prSet presAssocID="{E4B040D3-ED54-43D1-81F3-3C74910B057F}" presName="thickLine" presStyleLbl="alignNode1" presStyleIdx="3" presStyleCnt="7"/>
      <dgm:spPr/>
    </dgm:pt>
    <dgm:pt modelId="{7CDB9AB2-286B-4B3C-B55E-F4EE8DD2579B}" type="pres">
      <dgm:prSet presAssocID="{E4B040D3-ED54-43D1-81F3-3C74910B057F}" presName="horz1" presStyleCnt="0"/>
      <dgm:spPr/>
    </dgm:pt>
    <dgm:pt modelId="{BF404ADA-F227-4DC8-9239-BA719A07B7E5}" type="pres">
      <dgm:prSet presAssocID="{E4B040D3-ED54-43D1-81F3-3C74910B057F}" presName="tx1" presStyleLbl="revTx" presStyleIdx="3" presStyleCnt="7"/>
      <dgm:spPr/>
    </dgm:pt>
    <dgm:pt modelId="{9EA86C71-3781-4A2C-82F8-E3976C81A16E}" type="pres">
      <dgm:prSet presAssocID="{E4B040D3-ED54-43D1-81F3-3C74910B057F}" presName="vert1" presStyleCnt="0"/>
      <dgm:spPr/>
    </dgm:pt>
    <dgm:pt modelId="{A6708CE3-4C3D-49CC-A8C6-1E7677703D70}" type="pres">
      <dgm:prSet presAssocID="{5ACC58AB-5A01-4DBE-AF7C-81308F253508}" presName="thickLine" presStyleLbl="alignNode1" presStyleIdx="4" presStyleCnt="7"/>
      <dgm:spPr/>
    </dgm:pt>
    <dgm:pt modelId="{F4402F42-CCFF-4E46-A068-F1712B786411}" type="pres">
      <dgm:prSet presAssocID="{5ACC58AB-5A01-4DBE-AF7C-81308F253508}" presName="horz1" presStyleCnt="0"/>
      <dgm:spPr/>
    </dgm:pt>
    <dgm:pt modelId="{8D011052-FE8E-4679-8B3D-32E1D3BEFCC7}" type="pres">
      <dgm:prSet presAssocID="{5ACC58AB-5A01-4DBE-AF7C-81308F253508}" presName="tx1" presStyleLbl="revTx" presStyleIdx="4" presStyleCnt="7"/>
      <dgm:spPr/>
    </dgm:pt>
    <dgm:pt modelId="{EA97D35D-3D64-4E62-8039-B64AD2D57758}" type="pres">
      <dgm:prSet presAssocID="{5ACC58AB-5A01-4DBE-AF7C-81308F253508}" presName="vert1" presStyleCnt="0"/>
      <dgm:spPr/>
    </dgm:pt>
    <dgm:pt modelId="{975EC050-98CA-4172-9221-2D9BC7BBF441}" type="pres">
      <dgm:prSet presAssocID="{85DCD613-E2A4-4CDF-B0F7-4CFE38DCD67F}" presName="thickLine" presStyleLbl="alignNode1" presStyleIdx="5" presStyleCnt="7"/>
      <dgm:spPr/>
    </dgm:pt>
    <dgm:pt modelId="{28165E42-C59A-40C7-8CF8-A8B15A05507A}" type="pres">
      <dgm:prSet presAssocID="{85DCD613-E2A4-4CDF-B0F7-4CFE38DCD67F}" presName="horz1" presStyleCnt="0"/>
      <dgm:spPr/>
    </dgm:pt>
    <dgm:pt modelId="{1CC52D60-F5C9-4167-9FF1-BCD6CBCCC0DF}" type="pres">
      <dgm:prSet presAssocID="{85DCD613-E2A4-4CDF-B0F7-4CFE38DCD67F}" presName="tx1" presStyleLbl="revTx" presStyleIdx="5" presStyleCnt="7"/>
      <dgm:spPr/>
    </dgm:pt>
    <dgm:pt modelId="{FD1B0CE1-39B8-4898-AE0A-2F40480A34A3}" type="pres">
      <dgm:prSet presAssocID="{85DCD613-E2A4-4CDF-B0F7-4CFE38DCD67F}" presName="vert1" presStyleCnt="0"/>
      <dgm:spPr/>
    </dgm:pt>
    <dgm:pt modelId="{1D1E5EA1-D124-434E-84FB-D5C5254E0E2A}" type="pres">
      <dgm:prSet presAssocID="{61BE94C4-3851-422C-9637-9777C99A68C3}" presName="thickLine" presStyleLbl="alignNode1" presStyleIdx="6" presStyleCnt="7"/>
      <dgm:spPr/>
    </dgm:pt>
    <dgm:pt modelId="{D84FF04A-B31E-4AB0-820D-92C26FC014AA}" type="pres">
      <dgm:prSet presAssocID="{61BE94C4-3851-422C-9637-9777C99A68C3}" presName="horz1" presStyleCnt="0"/>
      <dgm:spPr/>
    </dgm:pt>
    <dgm:pt modelId="{EF2C230F-CF82-46DA-9488-E07F4C12AF0E}" type="pres">
      <dgm:prSet presAssocID="{61BE94C4-3851-422C-9637-9777C99A68C3}" presName="tx1" presStyleLbl="revTx" presStyleIdx="6" presStyleCnt="7"/>
      <dgm:spPr/>
    </dgm:pt>
    <dgm:pt modelId="{AD6C9D24-522A-4A0C-B446-6C9EC9ED2F43}" type="pres">
      <dgm:prSet presAssocID="{61BE94C4-3851-422C-9637-9777C99A68C3}" presName="vert1" presStyleCnt="0"/>
      <dgm:spPr/>
    </dgm:pt>
  </dgm:ptLst>
  <dgm:cxnLst>
    <dgm:cxn modelId="{1DB85C31-33D6-41C1-B63B-8678905AD704}" type="presOf" srcId="{9E2D5323-AE3E-42B6-BD33-7EB6F553F625}" destId="{85672814-2B18-49CE-A5F6-72CDEC758A7C}" srcOrd="0" destOrd="0" presId="urn:microsoft.com/office/officeart/2008/layout/LinedList"/>
    <dgm:cxn modelId="{119FDD38-FA02-4B5D-9A47-933C1D68B945}" srcId="{2328923F-9694-46FC-BFD7-A086F1878F73}" destId="{BE7A21D7-D341-4D15-B049-07119EE802D9}" srcOrd="2" destOrd="0" parTransId="{A6E91D39-2428-426F-82E6-66AB7BAEFF24}" sibTransId="{ABF73CB5-7E30-4E92-A9E2-D37EBFDA13BD}"/>
    <dgm:cxn modelId="{CF8C6244-4318-4BC8-A5E7-2CF40A5652C5}" type="presOf" srcId="{5ACC58AB-5A01-4DBE-AF7C-81308F253508}" destId="{8D011052-FE8E-4679-8B3D-32E1D3BEFCC7}" srcOrd="0" destOrd="0" presId="urn:microsoft.com/office/officeart/2008/layout/LinedList"/>
    <dgm:cxn modelId="{354D0B6B-967D-40C5-A2DE-6E5870C5C51F}" srcId="{2328923F-9694-46FC-BFD7-A086F1878F73}" destId="{5ACC58AB-5A01-4DBE-AF7C-81308F253508}" srcOrd="4" destOrd="0" parTransId="{BBDA03BB-DC24-4428-B2E7-10F4831F9A5C}" sibTransId="{ACF72D48-99FB-465F-9870-AB603B3C658C}"/>
    <dgm:cxn modelId="{57CE864D-CC96-486E-BBBF-C8CDD9E71EB9}" type="presOf" srcId="{2130FFB9-F360-46EC-BB86-1A6E5AE34814}" destId="{B194CB2F-91B9-443B-AB55-659C20FBEBF4}" srcOrd="0" destOrd="0" presId="urn:microsoft.com/office/officeart/2008/layout/LinedList"/>
    <dgm:cxn modelId="{DB47BC70-EFE8-478F-8679-D130BDB0AFEA}" srcId="{2328923F-9694-46FC-BFD7-A086F1878F73}" destId="{E4B040D3-ED54-43D1-81F3-3C74910B057F}" srcOrd="3" destOrd="0" parTransId="{AF3162D0-25D8-42BD-8229-938F4A99DEA5}" sibTransId="{EE1354A9-6223-454D-A94E-E27A62D39E8C}"/>
    <dgm:cxn modelId="{A1803C79-95F5-4A58-B6D2-0463FD637A62}" type="presOf" srcId="{BE7A21D7-D341-4D15-B049-07119EE802D9}" destId="{BD4F8107-02C1-4F6F-8FCE-AA8C9E0409D3}" srcOrd="0" destOrd="0" presId="urn:microsoft.com/office/officeart/2008/layout/LinedList"/>
    <dgm:cxn modelId="{D94CA959-0CCC-42A1-9181-C8E66F5807FC}" type="presOf" srcId="{E4B040D3-ED54-43D1-81F3-3C74910B057F}" destId="{BF404ADA-F227-4DC8-9239-BA719A07B7E5}" srcOrd="0" destOrd="0" presId="urn:microsoft.com/office/officeart/2008/layout/LinedList"/>
    <dgm:cxn modelId="{93C9AA80-C669-49ED-8B6B-70436C06CF7C}" srcId="{2328923F-9694-46FC-BFD7-A086F1878F73}" destId="{9E2D5323-AE3E-42B6-BD33-7EB6F553F625}" srcOrd="1" destOrd="0" parTransId="{F36C1DA2-7B92-4813-A5D1-5F69DA73441C}" sibTransId="{3DA616D0-3E0E-48D5-8DCD-65CAB413B432}"/>
    <dgm:cxn modelId="{3AEDA19A-5E54-4A01-8BDB-53660DD3C640}" type="presOf" srcId="{61BE94C4-3851-422C-9637-9777C99A68C3}" destId="{EF2C230F-CF82-46DA-9488-E07F4C12AF0E}" srcOrd="0" destOrd="0" presId="urn:microsoft.com/office/officeart/2008/layout/LinedList"/>
    <dgm:cxn modelId="{682853A5-9C8E-4F9B-AFC1-1FE45F86817D}" srcId="{2328923F-9694-46FC-BFD7-A086F1878F73}" destId="{85DCD613-E2A4-4CDF-B0F7-4CFE38DCD67F}" srcOrd="5" destOrd="0" parTransId="{31E4DC48-21DD-4B45-B848-693026FB3FB7}" sibTransId="{42737F3A-164E-4EE4-B162-FB54BC594E32}"/>
    <dgm:cxn modelId="{D3910DB7-C8DA-49DD-8FAD-81555F84B91E}" type="presOf" srcId="{2328923F-9694-46FC-BFD7-A086F1878F73}" destId="{F593CEAF-AD25-4F88-A143-975362E41844}" srcOrd="0" destOrd="0" presId="urn:microsoft.com/office/officeart/2008/layout/LinedList"/>
    <dgm:cxn modelId="{42741EC2-08DC-4D5C-A2D6-1F36110AA831}" srcId="{2328923F-9694-46FC-BFD7-A086F1878F73}" destId="{61BE94C4-3851-422C-9637-9777C99A68C3}" srcOrd="6" destOrd="0" parTransId="{05120509-7E88-4586-8141-5D14CD4C2CDB}" sibTransId="{4B152692-D2D7-4A8F-95DD-A232AF92FFFF}"/>
    <dgm:cxn modelId="{0C0D5BC2-E90C-44F7-B363-46229F574CCD}" type="presOf" srcId="{85DCD613-E2A4-4CDF-B0F7-4CFE38DCD67F}" destId="{1CC52D60-F5C9-4167-9FF1-BCD6CBCCC0DF}" srcOrd="0" destOrd="0" presId="urn:microsoft.com/office/officeart/2008/layout/LinedList"/>
    <dgm:cxn modelId="{C5FD54F3-57F1-49E5-B99D-FD3C2B33BF41}" srcId="{2328923F-9694-46FC-BFD7-A086F1878F73}" destId="{2130FFB9-F360-46EC-BB86-1A6E5AE34814}" srcOrd="0" destOrd="0" parTransId="{B102A6A7-68DD-43E0-9A70-9AD26F228DA8}" sibTransId="{F2A1AF52-E953-40A1-AEC2-E56CAC3F6FD9}"/>
    <dgm:cxn modelId="{9C9772BB-615B-46FB-93E3-8992CFAC3F25}" type="presParOf" srcId="{F593CEAF-AD25-4F88-A143-975362E41844}" destId="{D0BB53EE-62B7-4AFC-9E9A-89430B86B498}" srcOrd="0" destOrd="0" presId="urn:microsoft.com/office/officeart/2008/layout/LinedList"/>
    <dgm:cxn modelId="{5F359971-56C1-47C2-81CF-0AC1996C2FD0}" type="presParOf" srcId="{F593CEAF-AD25-4F88-A143-975362E41844}" destId="{C7E281FE-AD2B-4CC3-BFE9-F684FB1AD947}" srcOrd="1" destOrd="0" presId="urn:microsoft.com/office/officeart/2008/layout/LinedList"/>
    <dgm:cxn modelId="{AD7B11CB-D790-4874-9E72-C44F2CDCE13E}" type="presParOf" srcId="{C7E281FE-AD2B-4CC3-BFE9-F684FB1AD947}" destId="{B194CB2F-91B9-443B-AB55-659C20FBEBF4}" srcOrd="0" destOrd="0" presId="urn:microsoft.com/office/officeart/2008/layout/LinedList"/>
    <dgm:cxn modelId="{8CA16E73-E361-4547-8839-08B420A301C6}" type="presParOf" srcId="{C7E281FE-AD2B-4CC3-BFE9-F684FB1AD947}" destId="{F54C31F2-AAA5-4B16-B423-07F09C6A4F05}" srcOrd="1" destOrd="0" presId="urn:microsoft.com/office/officeart/2008/layout/LinedList"/>
    <dgm:cxn modelId="{8878A0AB-C518-404D-AF35-D903457ED9A1}" type="presParOf" srcId="{F593CEAF-AD25-4F88-A143-975362E41844}" destId="{9EA63587-F5E7-4F54-B3B6-E84BE33D243F}" srcOrd="2" destOrd="0" presId="urn:microsoft.com/office/officeart/2008/layout/LinedList"/>
    <dgm:cxn modelId="{E7AFD518-3065-4BF4-B493-3AFE62F4C153}" type="presParOf" srcId="{F593CEAF-AD25-4F88-A143-975362E41844}" destId="{9B86817A-A9A4-49AA-A6EA-1F26DFB91A80}" srcOrd="3" destOrd="0" presId="urn:microsoft.com/office/officeart/2008/layout/LinedList"/>
    <dgm:cxn modelId="{C79F0BE8-6FCA-4418-BBAD-F1C2E5D35012}" type="presParOf" srcId="{9B86817A-A9A4-49AA-A6EA-1F26DFB91A80}" destId="{85672814-2B18-49CE-A5F6-72CDEC758A7C}" srcOrd="0" destOrd="0" presId="urn:microsoft.com/office/officeart/2008/layout/LinedList"/>
    <dgm:cxn modelId="{86526F4F-1C67-468E-A24B-61A900AA2627}" type="presParOf" srcId="{9B86817A-A9A4-49AA-A6EA-1F26DFB91A80}" destId="{C6265C37-D555-4C46-AE0E-6E0126A14FFD}" srcOrd="1" destOrd="0" presId="urn:microsoft.com/office/officeart/2008/layout/LinedList"/>
    <dgm:cxn modelId="{AB58079A-D406-44B8-8481-E24CB2014107}" type="presParOf" srcId="{F593CEAF-AD25-4F88-A143-975362E41844}" destId="{C28F1014-F40B-493D-AEB6-3D92D7568C59}" srcOrd="4" destOrd="0" presId="urn:microsoft.com/office/officeart/2008/layout/LinedList"/>
    <dgm:cxn modelId="{D8FE0A75-C926-4B18-9DD9-BF967ABA8E83}" type="presParOf" srcId="{F593CEAF-AD25-4F88-A143-975362E41844}" destId="{2528E284-8509-48C1-B2E8-8492765E65B8}" srcOrd="5" destOrd="0" presId="urn:microsoft.com/office/officeart/2008/layout/LinedList"/>
    <dgm:cxn modelId="{EDA7E0E6-8B87-4C92-986B-CCE2E5FF9171}" type="presParOf" srcId="{2528E284-8509-48C1-B2E8-8492765E65B8}" destId="{BD4F8107-02C1-4F6F-8FCE-AA8C9E0409D3}" srcOrd="0" destOrd="0" presId="urn:microsoft.com/office/officeart/2008/layout/LinedList"/>
    <dgm:cxn modelId="{9291192E-1019-4784-B6F3-547C43D98EBE}" type="presParOf" srcId="{2528E284-8509-48C1-B2E8-8492765E65B8}" destId="{116D8654-69BC-4B75-8DAD-4A6C053E4C15}" srcOrd="1" destOrd="0" presId="urn:microsoft.com/office/officeart/2008/layout/LinedList"/>
    <dgm:cxn modelId="{5D34CAB2-670F-4A4C-9438-596056257FF9}" type="presParOf" srcId="{F593CEAF-AD25-4F88-A143-975362E41844}" destId="{F78B7C90-C578-4E3D-9D2A-89BCB1C2C619}" srcOrd="6" destOrd="0" presId="urn:microsoft.com/office/officeart/2008/layout/LinedList"/>
    <dgm:cxn modelId="{998C494C-EB81-4C61-A824-7002AA7AD956}" type="presParOf" srcId="{F593CEAF-AD25-4F88-A143-975362E41844}" destId="{7CDB9AB2-286B-4B3C-B55E-F4EE8DD2579B}" srcOrd="7" destOrd="0" presId="urn:microsoft.com/office/officeart/2008/layout/LinedList"/>
    <dgm:cxn modelId="{7E55B3DA-E3CE-48BA-A088-0171ECAE5E40}" type="presParOf" srcId="{7CDB9AB2-286B-4B3C-B55E-F4EE8DD2579B}" destId="{BF404ADA-F227-4DC8-9239-BA719A07B7E5}" srcOrd="0" destOrd="0" presId="urn:microsoft.com/office/officeart/2008/layout/LinedList"/>
    <dgm:cxn modelId="{04637354-5CA4-467B-8D26-BE07A3DD4E37}" type="presParOf" srcId="{7CDB9AB2-286B-4B3C-B55E-F4EE8DD2579B}" destId="{9EA86C71-3781-4A2C-82F8-E3976C81A16E}" srcOrd="1" destOrd="0" presId="urn:microsoft.com/office/officeart/2008/layout/LinedList"/>
    <dgm:cxn modelId="{DB4DAF1A-7CBE-4A14-8FAA-8A7B2CA66BD3}" type="presParOf" srcId="{F593CEAF-AD25-4F88-A143-975362E41844}" destId="{A6708CE3-4C3D-49CC-A8C6-1E7677703D70}" srcOrd="8" destOrd="0" presId="urn:microsoft.com/office/officeart/2008/layout/LinedList"/>
    <dgm:cxn modelId="{51A60D11-05F5-46D0-ACA8-94683F6B0703}" type="presParOf" srcId="{F593CEAF-AD25-4F88-A143-975362E41844}" destId="{F4402F42-CCFF-4E46-A068-F1712B786411}" srcOrd="9" destOrd="0" presId="urn:microsoft.com/office/officeart/2008/layout/LinedList"/>
    <dgm:cxn modelId="{98CD5E33-DE76-48BB-B187-52A6363E71F5}" type="presParOf" srcId="{F4402F42-CCFF-4E46-A068-F1712B786411}" destId="{8D011052-FE8E-4679-8B3D-32E1D3BEFCC7}" srcOrd="0" destOrd="0" presId="urn:microsoft.com/office/officeart/2008/layout/LinedList"/>
    <dgm:cxn modelId="{1AAB5B76-7B97-4BEF-9D10-FBBC91030C62}" type="presParOf" srcId="{F4402F42-CCFF-4E46-A068-F1712B786411}" destId="{EA97D35D-3D64-4E62-8039-B64AD2D57758}" srcOrd="1" destOrd="0" presId="urn:microsoft.com/office/officeart/2008/layout/LinedList"/>
    <dgm:cxn modelId="{6FF16591-5B5B-4706-9F4E-87085F29DACF}" type="presParOf" srcId="{F593CEAF-AD25-4F88-A143-975362E41844}" destId="{975EC050-98CA-4172-9221-2D9BC7BBF441}" srcOrd="10" destOrd="0" presId="urn:microsoft.com/office/officeart/2008/layout/LinedList"/>
    <dgm:cxn modelId="{A1C70D6D-6CB4-4D23-8255-1F69327B6FD2}" type="presParOf" srcId="{F593CEAF-AD25-4F88-A143-975362E41844}" destId="{28165E42-C59A-40C7-8CF8-A8B15A05507A}" srcOrd="11" destOrd="0" presId="urn:microsoft.com/office/officeart/2008/layout/LinedList"/>
    <dgm:cxn modelId="{2292BD48-2A32-43DF-893D-FBF01D269101}" type="presParOf" srcId="{28165E42-C59A-40C7-8CF8-A8B15A05507A}" destId="{1CC52D60-F5C9-4167-9FF1-BCD6CBCCC0DF}" srcOrd="0" destOrd="0" presId="urn:microsoft.com/office/officeart/2008/layout/LinedList"/>
    <dgm:cxn modelId="{EFC3151D-1CC7-47B5-9A8F-09751B8D6E86}" type="presParOf" srcId="{28165E42-C59A-40C7-8CF8-A8B15A05507A}" destId="{FD1B0CE1-39B8-4898-AE0A-2F40480A34A3}" srcOrd="1" destOrd="0" presId="urn:microsoft.com/office/officeart/2008/layout/LinedList"/>
    <dgm:cxn modelId="{5B67F166-802B-4311-8E58-7CF437C1F02A}" type="presParOf" srcId="{F593CEAF-AD25-4F88-A143-975362E41844}" destId="{1D1E5EA1-D124-434E-84FB-D5C5254E0E2A}" srcOrd="12" destOrd="0" presId="urn:microsoft.com/office/officeart/2008/layout/LinedList"/>
    <dgm:cxn modelId="{E11EF496-B55E-4BA2-A082-199E6C4F0335}" type="presParOf" srcId="{F593CEAF-AD25-4F88-A143-975362E41844}" destId="{D84FF04A-B31E-4AB0-820D-92C26FC014AA}" srcOrd="13" destOrd="0" presId="urn:microsoft.com/office/officeart/2008/layout/LinedList"/>
    <dgm:cxn modelId="{13587B7A-0782-4507-9E93-3496D51820CE}" type="presParOf" srcId="{D84FF04A-B31E-4AB0-820D-92C26FC014AA}" destId="{EF2C230F-CF82-46DA-9488-E07F4C12AF0E}" srcOrd="0" destOrd="0" presId="urn:microsoft.com/office/officeart/2008/layout/LinedList"/>
    <dgm:cxn modelId="{9423FD24-E9F5-4E50-81DD-4184830E5089}" type="presParOf" srcId="{D84FF04A-B31E-4AB0-820D-92C26FC014AA}" destId="{AD6C9D24-522A-4A0C-B446-6C9EC9ED2F4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72B18-88FD-47BF-8D8C-7350ECDEB1E8}">
      <dsp:nvSpPr>
        <dsp:cNvPr id="0" name=""/>
        <dsp:cNvSpPr/>
      </dsp:nvSpPr>
      <dsp:spPr>
        <a:xfrm>
          <a:off x="0" y="849790"/>
          <a:ext cx="11233149" cy="1216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i="0" kern="1200" baseline="0" dirty="0"/>
            <a:t>Evaluation and Quality Assurance</a:t>
          </a:r>
          <a:endParaRPr lang="it-IT" sz="4000" i="0" kern="1200" dirty="0"/>
        </a:p>
      </dsp:txBody>
      <dsp:txXfrm>
        <a:off x="59399" y="909189"/>
        <a:ext cx="11114351" cy="1098002"/>
      </dsp:txXfrm>
    </dsp:sp>
    <dsp:sp modelId="{BA1DC704-F8AC-4A0A-BD6D-FCC84FDA863E}">
      <dsp:nvSpPr>
        <dsp:cNvPr id="0" name=""/>
        <dsp:cNvSpPr/>
      </dsp:nvSpPr>
      <dsp:spPr>
        <a:xfrm>
          <a:off x="0" y="2253790"/>
          <a:ext cx="11233149" cy="12168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i="0" kern="1200" baseline="0" dirty="0"/>
            <a:t>Evaluation of the kickoff meeting survey</a:t>
          </a:r>
          <a:endParaRPr lang="it-IT" sz="4000" i="0" kern="1200" dirty="0"/>
        </a:p>
      </dsp:txBody>
      <dsp:txXfrm>
        <a:off x="59399" y="2313189"/>
        <a:ext cx="11114351" cy="1098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09EE78-A4FE-4C72-935F-A5C39D6AE375}">
      <dsp:nvSpPr>
        <dsp:cNvPr id="0" name=""/>
        <dsp:cNvSpPr/>
      </dsp:nvSpPr>
      <dsp:spPr>
        <a:xfrm>
          <a:off x="0" y="130297"/>
          <a:ext cx="11401597" cy="107406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Qualitative indicators extracted from questionnaires administered to participants during the activities: </a:t>
          </a:r>
          <a:endParaRPr lang="it-IT" sz="2700" kern="1200" dirty="0"/>
        </a:p>
      </dsp:txBody>
      <dsp:txXfrm>
        <a:off x="52431" y="182728"/>
        <a:ext cx="11296735" cy="969198"/>
      </dsp:txXfrm>
    </dsp:sp>
    <dsp:sp modelId="{40458ED9-37FA-4955-99DF-8D9627DD32DC}">
      <dsp:nvSpPr>
        <dsp:cNvPr id="0" name=""/>
        <dsp:cNvSpPr/>
      </dsp:nvSpPr>
      <dsp:spPr>
        <a:xfrm>
          <a:off x="0" y="1204357"/>
          <a:ext cx="11401597" cy="312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200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evaluation of IN-EULALIA learning tools by school/HE students involved in presentations of IN-E learning tools</a:t>
          </a:r>
          <a:endParaRPr lang="it-IT" sz="2100" kern="1200" dirty="0"/>
        </a:p>
        <a:p>
          <a:pPr marL="228600" lvl="1" indent="-228600" algn="l" defTabSz="933450">
            <a:lnSpc>
              <a:spcPct val="90000"/>
            </a:lnSpc>
            <a:spcBef>
              <a:spcPct val="0"/>
            </a:spcBef>
            <a:spcAft>
              <a:spcPct val="20000"/>
            </a:spcAft>
            <a:buChar char="•"/>
          </a:pPr>
          <a:r>
            <a:rPr lang="en-US" sz="2100" kern="1200"/>
            <a:t>evaluation of IN-E learning tools by school and HE students involved in implementation activities </a:t>
          </a:r>
          <a:endParaRPr lang="it-IT" sz="2100" kern="1200"/>
        </a:p>
        <a:p>
          <a:pPr marL="228600" lvl="1" indent="-228600" algn="l" defTabSz="933450">
            <a:lnSpc>
              <a:spcPct val="90000"/>
            </a:lnSpc>
            <a:spcBef>
              <a:spcPct val="0"/>
            </a:spcBef>
            <a:spcAft>
              <a:spcPct val="20000"/>
            </a:spcAft>
            <a:buChar char="•"/>
          </a:pPr>
          <a:r>
            <a:rPr lang="en-US" sz="2100" kern="1200"/>
            <a:t>evaluation of the multilingual lexicon by the LTT participants </a:t>
          </a:r>
          <a:endParaRPr lang="it-IT" sz="2100" kern="1200"/>
        </a:p>
        <a:p>
          <a:pPr marL="228600" lvl="1" indent="-228600" algn="l" defTabSz="933450">
            <a:lnSpc>
              <a:spcPct val="90000"/>
            </a:lnSpc>
            <a:spcBef>
              <a:spcPct val="0"/>
            </a:spcBef>
            <a:spcAft>
              <a:spcPct val="20000"/>
            </a:spcAft>
            <a:buChar char="•"/>
          </a:pPr>
          <a:r>
            <a:rPr lang="en-US" sz="2100" kern="1200"/>
            <a:t>evaluation of the cooperative learning experience by the teachers of the participating schools</a:t>
          </a:r>
          <a:endParaRPr lang="it-IT" sz="2100" kern="1200"/>
        </a:p>
        <a:p>
          <a:pPr marL="228600" lvl="1" indent="-228600" algn="l" defTabSz="933450">
            <a:lnSpc>
              <a:spcPct val="90000"/>
            </a:lnSpc>
            <a:spcBef>
              <a:spcPct val="0"/>
            </a:spcBef>
            <a:spcAft>
              <a:spcPct val="20000"/>
            </a:spcAft>
            <a:buChar char="•"/>
          </a:pPr>
          <a:r>
            <a:rPr lang="en-US" sz="2100" kern="1200"/>
            <a:t>evaluation of IN-EULALIA learning tools by non-native speaking students and/or special needs students </a:t>
          </a:r>
          <a:endParaRPr lang="it-IT" sz="2100" kern="1200"/>
        </a:p>
        <a:p>
          <a:pPr marL="228600" lvl="1" indent="-228600" algn="l" defTabSz="933450">
            <a:lnSpc>
              <a:spcPct val="90000"/>
            </a:lnSpc>
            <a:spcBef>
              <a:spcPct val="0"/>
            </a:spcBef>
            <a:spcAft>
              <a:spcPct val="20000"/>
            </a:spcAft>
            <a:buChar char="•"/>
          </a:pPr>
          <a:r>
            <a:rPr lang="en-US" sz="2100" kern="1200"/>
            <a:t>feedback from social media</a:t>
          </a:r>
          <a:endParaRPr lang="it-IT" sz="2100" kern="1200"/>
        </a:p>
        <a:p>
          <a:pPr marL="228600" lvl="1" indent="-228600" algn="l" defTabSz="933450">
            <a:lnSpc>
              <a:spcPct val="90000"/>
            </a:lnSpc>
            <a:spcBef>
              <a:spcPct val="0"/>
            </a:spcBef>
            <a:spcAft>
              <a:spcPct val="20000"/>
            </a:spcAft>
            <a:buChar char="•"/>
          </a:pPr>
          <a:r>
            <a:rPr lang="en-US" sz="2100" kern="1200"/>
            <a:t>feedback received through inclusive teaching experts on IN-EULALIA learning tools</a:t>
          </a:r>
          <a:endParaRPr lang="it-IT" sz="2100" kern="1200"/>
        </a:p>
      </dsp:txBody>
      <dsp:txXfrm>
        <a:off x="0" y="1204357"/>
        <a:ext cx="11401597" cy="3129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F6D5D-DBE2-4922-A3DD-61E76A8FC680}">
      <dsp:nvSpPr>
        <dsp:cNvPr id="0" name=""/>
        <dsp:cNvSpPr/>
      </dsp:nvSpPr>
      <dsp:spPr>
        <a:xfrm>
          <a:off x="2193" y="756595"/>
          <a:ext cx="4678650" cy="280719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it-IT" sz="2400" b="1" kern="1200" baseline="0"/>
            <a:t>Evaluation: why?</a:t>
          </a:r>
          <a:endParaRPr lang="it-IT" sz="2400" kern="1200"/>
        </a:p>
        <a:p>
          <a:pPr marL="228600" lvl="1" indent="-228600" algn="l" defTabSz="1066800">
            <a:lnSpc>
              <a:spcPct val="90000"/>
            </a:lnSpc>
            <a:spcBef>
              <a:spcPct val="0"/>
            </a:spcBef>
            <a:spcAft>
              <a:spcPct val="15000"/>
            </a:spcAft>
            <a:buChar char="•"/>
          </a:pPr>
          <a:r>
            <a:rPr lang="en-US" sz="2400" kern="1200" baseline="0" dirty="0"/>
            <a:t>to assess if the project objectives have been achieved</a:t>
          </a:r>
          <a:endParaRPr lang="it-IT" sz="2400" kern="1200" dirty="0"/>
        </a:p>
        <a:p>
          <a:pPr marL="228600" lvl="1" indent="-228600" algn="l" defTabSz="1066800">
            <a:lnSpc>
              <a:spcPct val="90000"/>
            </a:lnSpc>
            <a:spcBef>
              <a:spcPct val="0"/>
            </a:spcBef>
            <a:spcAft>
              <a:spcPct val="15000"/>
            </a:spcAft>
            <a:buChar char="•"/>
          </a:pPr>
          <a:r>
            <a:rPr lang="en-US" sz="2400" kern="1200" baseline="0" dirty="0"/>
            <a:t>to ensure that the deliverables obey the quality standards foreseen up front</a:t>
          </a:r>
          <a:endParaRPr lang="it-IT" sz="2400" kern="1200" dirty="0"/>
        </a:p>
      </dsp:txBody>
      <dsp:txXfrm>
        <a:off x="84413" y="838815"/>
        <a:ext cx="4514210" cy="2642750"/>
      </dsp:txXfrm>
    </dsp:sp>
    <dsp:sp modelId="{FFEFA8E0-0DE3-4E20-AE39-2D6FD7003C41}">
      <dsp:nvSpPr>
        <dsp:cNvPr id="0" name=""/>
        <dsp:cNvSpPr/>
      </dsp:nvSpPr>
      <dsp:spPr>
        <a:xfrm>
          <a:off x="5148709" y="1580037"/>
          <a:ext cx="991873" cy="1160305"/>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it-IT" sz="1900" kern="1200"/>
        </a:p>
      </dsp:txBody>
      <dsp:txXfrm>
        <a:off x="5148709" y="1812098"/>
        <a:ext cx="694311" cy="696183"/>
      </dsp:txXfrm>
    </dsp:sp>
    <dsp:sp modelId="{671D23E2-FE4E-4423-955C-E6B116B87AF1}">
      <dsp:nvSpPr>
        <dsp:cNvPr id="0" name=""/>
        <dsp:cNvSpPr/>
      </dsp:nvSpPr>
      <dsp:spPr>
        <a:xfrm>
          <a:off x="6552304" y="756595"/>
          <a:ext cx="4678650" cy="280719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baseline="0" dirty="0"/>
            <a:t>The evaluation process in IN-EULALIA will focus on both processes (the project itself) and products (the Multilingual Lexicon, the Comparative Syllabus, the Teaching and Learning activities, the Multiplier Events).</a:t>
          </a:r>
          <a:endParaRPr lang="it-IT" sz="2400" kern="1200" dirty="0"/>
        </a:p>
      </dsp:txBody>
      <dsp:txXfrm>
        <a:off x="6634524" y="838815"/>
        <a:ext cx="4514210" cy="2642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0DDC8-4F22-42B1-87CD-FA6C541A075B}">
      <dsp:nvSpPr>
        <dsp:cNvPr id="0" name=""/>
        <dsp:cNvSpPr/>
      </dsp:nvSpPr>
      <dsp:spPr>
        <a:xfrm>
          <a:off x="5246341" y="2160190"/>
          <a:ext cx="740466" cy="1592002"/>
        </a:xfrm>
        <a:custGeom>
          <a:avLst/>
          <a:gdLst/>
          <a:ahLst/>
          <a:cxnLst/>
          <a:rect l="0" t="0" r="0" b="0"/>
          <a:pathLst>
            <a:path>
              <a:moveTo>
                <a:pt x="0" y="0"/>
              </a:moveTo>
              <a:lnTo>
                <a:pt x="370233" y="0"/>
              </a:lnTo>
              <a:lnTo>
                <a:pt x="370233" y="1592002"/>
              </a:lnTo>
              <a:lnTo>
                <a:pt x="740466" y="159200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0E44B3-3B6C-4AEE-8F80-48E7A1A39542}">
      <dsp:nvSpPr>
        <dsp:cNvPr id="0" name=""/>
        <dsp:cNvSpPr/>
      </dsp:nvSpPr>
      <dsp:spPr>
        <a:xfrm>
          <a:off x="5246341" y="2114470"/>
          <a:ext cx="740466" cy="91440"/>
        </a:xfrm>
        <a:custGeom>
          <a:avLst/>
          <a:gdLst/>
          <a:ahLst/>
          <a:cxnLst/>
          <a:rect l="0" t="0" r="0" b="0"/>
          <a:pathLst>
            <a:path>
              <a:moveTo>
                <a:pt x="0" y="45720"/>
              </a:moveTo>
              <a:lnTo>
                <a:pt x="740466" y="4572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034DDB-4942-4C66-976C-661B3359408C}">
      <dsp:nvSpPr>
        <dsp:cNvPr id="0" name=""/>
        <dsp:cNvSpPr/>
      </dsp:nvSpPr>
      <dsp:spPr>
        <a:xfrm>
          <a:off x="5246341" y="568187"/>
          <a:ext cx="740466" cy="1592002"/>
        </a:xfrm>
        <a:custGeom>
          <a:avLst/>
          <a:gdLst/>
          <a:ahLst/>
          <a:cxnLst/>
          <a:rect l="0" t="0" r="0" b="0"/>
          <a:pathLst>
            <a:path>
              <a:moveTo>
                <a:pt x="0" y="1592002"/>
              </a:moveTo>
              <a:lnTo>
                <a:pt x="370233" y="1592002"/>
              </a:lnTo>
              <a:lnTo>
                <a:pt x="370233" y="0"/>
              </a:lnTo>
              <a:lnTo>
                <a:pt x="740466"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A79029-FD59-4C4D-A6E3-76BA5A81ABA3}">
      <dsp:nvSpPr>
        <dsp:cNvPr id="0" name=""/>
        <dsp:cNvSpPr/>
      </dsp:nvSpPr>
      <dsp:spPr>
        <a:xfrm>
          <a:off x="119685" y="72012"/>
          <a:ext cx="3702331" cy="11292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baseline="0" dirty="0"/>
            <a:t>Multiple opportunities for monitoring and evaluation (as was the case for the EULALIA project)</a:t>
          </a:r>
          <a:endParaRPr lang="it-IT" sz="2000" kern="1200" dirty="0"/>
        </a:p>
      </dsp:txBody>
      <dsp:txXfrm>
        <a:off x="119685" y="72012"/>
        <a:ext cx="3702331" cy="1129211"/>
      </dsp:txXfrm>
    </dsp:sp>
    <dsp:sp modelId="{CB72D9BB-CF77-4820-88D3-9669C33FA17F}">
      <dsp:nvSpPr>
        <dsp:cNvPr id="0" name=""/>
        <dsp:cNvSpPr/>
      </dsp:nvSpPr>
      <dsp:spPr>
        <a:xfrm>
          <a:off x="1544009" y="1595584"/>
          <a:ext cx="3702331" cy="11292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baseline="0"/>
            <a:t>The different WP activities will be evaluated:</a:t>
          </a:r>
          <a:endParaRPr lang="it-IT" sz="2000" kern="1200"/>
        </a:p>
      </dsp:txBody>
      <dsp:txXfrm>
        <a:off x="1544009" y="1595584"/>
        <a:ext cx="3702331" cy="1129211"/>
      </dsp:txXfrm>
    </dsp:sp>
    <dsp:sp modelId="{F08293E8-EF02-4A00-B4D5-70F56D117519}">
      <dsp:nvSpPr>
        <dsp:cNvPr id="0" name=""/>
        <dsp:cNvSpPr/>
      </dsp:nvSpPr>
      <dsp:spPr>
        <a:xfrm>
          <a:off x="5986807" y="3582"/>
          <a:ext cx="3702331" cy="11292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baseline="0"/>
            <a:t>cooperative learning- experiments at school </a:t>
          </a:r>
          <a:endParaRPr lang="it-IT" sz="2000" kern="1200"/>
        </a:p>
      </dsp:txBody>
      <dsp:txXfrm>
        <a:off x="5986807" y="3582"/>
        <a:ext cx="3702331" cy="1129211"/>
      </dsp:txXfrm>
    </dsp:sp>
    <dsp:sp modelId="{DC869EC4-0F98-4429-B008-4B48DB524A88}">
      <dsp:nvSpPr>
        <dsp:cNvPr id="0" name=""/>
        <dsp:cNvSpPr/>
      </dsp:nvSpPr>
      <dsp:spPr>
        <a:xfrm>
          <a:off x="5986807" y="1595584"/>
          <a:ext cx="3702331" cy="11292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baseline="0" dirty="0"/>
            <a:t>experimentations for students with special needs</a:t>
          </a:r>
          <a:endParaRPr lang="it-IT" sz="2000" kern="1200" dirty="0"/>
        </a:p>
      </dsp:txBody>
      <dsp:txXfrm>
        <a:off x="5986807" y="1595584"/>
        <a:ext cx="3702331" cy="1129211"/>
      </dsp:txXfrm>
    </dsp:sp>
    <dsp:sp modelId="{A7D547BD-80DE-4A99-8208-A1FCB26E1CCD}">
      <dsp:nvSpPr>
        <dsp:cNvPr id="0" name=""/>
        <dsp:cNvSpPr/>
      </dsp:nvSpPr>
      <dsp:spPr>
        <a:xfrm>
          <a:off x="5986807" y="3187587"/>
          <a:ext cx="3702331" cy="1129211"/>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baseline="0"/>
            <a:t>dissemination activities</a:t>
          </a:r>
          <a:endParaRPr lang="it-IT" sz="2000" kern="1200"/>
        </a:p>
      </dsp:txBody>
      <dsp:txXfrm>
        <a:off x="5986807" y="3187587"/>
        <a:ext cx="3702331" cy="11292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E0123-CF25-4D4E-BE93-DFC088590461}">
      <dsp:nvSpPr>
        <dsp:cNvPr id="0" name=""/>
        <dsp:cNvSpPr/>
      </dsp:nvSpPr>
      <dsp:spPr>
        <a:xfrm>
          <a:off x="1997" y="882547"/>
          <a:ext cx="4258809" cy="255528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b="1" kern="1200" baseline="0"/>
            <a:t>Who is in charge of evaluation?</a:t>
          </a:r>
          <a:endParaRPr lang="it-IT" sz="2400" kern="1200"/>
        </a:p>
      </dsp:txBody>
      <dsp:txXfrm>
        <a:off x="76839" y="957389"/>
        <a:ext cx="4109125" cy="2405601"/>
      </dsp:txXfrm>
    </dsp:sp>
    <dsp:sp modelId="{5A4AFF13-7EF4-4554-B7B5-A5D2E4DBB68A}">
      <dsp:nvSpPr>
        <dsp:cNvPr id="0" name=""/>
        <dsp:cNvSpPr/>
      </dsp:nvSpPr>
      <dsp:spPr>
        <a:xfrm>
          <a:off x="4686687" y="1632098"/>
          <a:ext cx="902867" cy="105618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it-IT" sz="1900" kern="1200"/>
        </a:p>
      </dsp:txBody>
      <dsp:txXfrm>
        <a:off x="4686687" y="1843335"/>
        <a:ext cx="632007" cy="633710"/>
      </dsp:txXfrm>
    </dsp:sp>
    <dsp:sp modelId="{AAD332CC-E289-4A4E-87EB-177B65FD9AD9}">
      <dsp:nvSpPr>
        <dsp:cNvPr id="0" name=""/>
        <dsp:cNvSpPr/>
      </dsp:nvSpPr>
      <dsp:spPr>
        <a:xfrm>
          <a:off x="5964329" y="882547"/>
          <a:ext cx="4258809" cy="255528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u="sng" kern="1200" baseline="0"/>
            <a:t>The Quality Assurance Team </a:t>
          </a:r>
          <a:r>
            <a:rPr lang="en-GB" sz="2400" kern="1200" baseline="0"/>
            <a:t>(</a:t>
          </a:r>
          <a:r>
            <a:rPr lang="en-GB" sz="2400" b="1" kern="1200" baseline="0"/>
            <a:t>QAT</a:t>
          </a:r>
          <a:r>
            <a:rPr lang="en-GB" sz="2400" kern="1200" baseline="0"/>
            <a:t>)</a:t>
          </a:r>
          <a:endParaRPr lang="it-IT" sz="2400" kern="1200"/>
        </a:p>
        <a:p>
          <a:pPr marL="171450" lvl="1" indent="-171450" algn="l" defTabSz="844550">
            <a:lnSpc>
              <a:spcPct val="90000"/>
            </a:lnSpc>
            <a:spcBef>
              <a:spcPct val="0"/>
            </a:spcBef>
            <a:spcAft>
              <a:spcPct val="15000"/>
            </a:spcAft>
            <a:buChar char="•"/>
          </a:pPr>
          <a:r>
            <a:rPr lang="en-GB" sz="1900" kern="1200" baseline="0"/>
            <a:t>one member from each partner organisation.</a:t>
          </a:r>
          <a:endParaRPr lang="it-IT" sz="1900" kern="1200"/>
        </a:p>
        <a:p>
          <a:pPr marL="171450" lvl="1" indent="-171450" algn="l" defTabSz="844550">
            <a:lnSpc>
              <a:spcPct val="90000"/>
            </a:lnSpc>
            <a:spcBef>
              <a:spcPct val="0"/>
            </a:spcBef>
            <a:spcAft>
              <a:spcPct val="15000"/>
            </a:spcAft>
            <a:buChar char="•"/>
          </a:pPr>
          <a:r>
            <a:rPr lang="en-GB" sz="1900" kern="1200" baseline="0"/>
            <a:t>the QAT coordinator will be a member of UNIBO, which drafts the </a:t>
          </a:r>
          <a:r>
            <a:rPr lang="en-GB" sz="1900" u="sng" kern="1200" baseline="0"/>
            <a:t>Quality and Evaluation Plan </a:t>
          </a:r>
          <a:r>
            <a:rPr lang="en-GB" sz="1900" kern="1200" baseline="0"/>
            <a:t>(</a:t>
          </a:r>
          <a:r>
            <a:rPr lang="en-GB" sz="1900" b="1" kern="1200" baseline="0"/>
            <a:t>QuEP</a:t>
          </a:r>
          <a:r>
            <a:rPr lang="en-GB" sz="1900" kern="1200" baseline="0"/>
            <a:t>).</a:t>
          </a:r>
          <a:endParaRPr lang="it-IT" sz="1900" kern="1200"/>
        </a:p>
      </dsp:txBody>
      <dsp:txXfrm>
        <a:off x="6039171" y="957389"/>
        <a:ext cx="4109125" cy="24056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70A7E-DAEC-4151-96A3-C8846D01D957}">
      <dsp:nvSpPr>
        <dsp:cNvPr id="0" name=""/>
        <dsp:cNvSpPr/>
      </dsp:nvSpPr>
      <dsp:spPr>
        <a:xfrm>
          <a:off x="0" y="30168"/>
          <a:ext cx="11233150" cy="71954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GB" sz="3000" kern="1200" baseline="0"/>
            <a:t>The QAT’s </a:t>
          </a:r>
          <a:r>
            <a:rPr lang="en-GB" sz="3000" b="1" kern="1200" baseline="0"/>
            <a:t>main tasks </a:t>
          </a:r>
          <a:r>
            <a:rPr lang="en-GB" sz="3000" kern="1200" baseline="0"/>
            <a:t>are: </a:t>
          </a:r>
          <a:endParaRPr lang="it-IT" sz="3000" kern="1200"/>
        </a:p>
      </dsp:txBody>
      <dsp:txXfrm>
        <a:off x="35125" y="65293"/>
        <a:ext cx="11162900" cy="649299"/>
      </dsp:txXfrm>
    </dsp:sp>
    <dsp:sp modelId="{F15863CD-5653-49C5-9D25-5ADDF6837461}">
      <dsp:nvSpPr>
        <dsp:cNvPr id="0" name=""/>
        <dsp:cNvSpPr/>
      </dsp:nvSpPr>
      <dsp:spPr>
        <a:xfrm>
          <a:off x="0" y="749718"/>
          <a:ext cx="11233150" cy="3539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65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GB" sz="2300" kern="1200" baseline="0" dirty="0"/>
            <a:t>To Finalise the </a:t>
          </a:r>
          <a:r>
            <a:rPr lang="en-GB" sz="2300" kern="1200" baseline="0" dirty="0" err="1"/>
            <a:t>QuEP</a:t>
          </a:r>
          <a:r>
            <a:rPr lang="en-GB" sz="2300" kern="1200" baseline="0" dirty="0"/>
            <a:t> and present it at project meetings </a:t>
          </a:r>
          <a:endParaRPr lang="it-IT" sz="2300" kern="1200" dirty="0"/>
        </a:p>
        <a:p>
          <a:pPr marL="228600" lvl="1" indent="-228600" algn="l" defTabSz="1022350">
            <a:lnSpc>
              <a:spcPct val="90000"/>
            </a:lnSpc>
            <a:spcBef>
              <a:spcPct val="0"/>
            </a:spcBef>
            <a:spcAft>
              <a:spcPct val="20000"/>
            </a:spcAft>
            <a:buChar char="•"/>
          </a:pPr>
          <a:r>
            <a:rPr lang="en-GB" sz="2300" kern="1200" baseline="0" dirty="0"/>
            <a:t>To carry out regular quality audits and to report on quality and evaluation aspects, preparing 3 qualitative reports (progress, mid-term and final) to be submitted to the CU (coordination unit)</a:t>
          </a:r>
          <a:endParaRPr lang="it-IT" sz="2300" kern="1200" dirty="0"/>
        </a:p>
        <a:p>
          <a:pPr marL="228600" lvl="1" indent="-228600" algn="l" defTabSz="1022350">
            <a:lnSpc>
              <a:spcPct val="90000"/>
            </a:lnSpc>
            <a:spcBef>
              <a:spcPct val="0"/>
            </a:spcBef>
            <a:spcAft>
              <a:spcPct val="20000"/>
            </a:spcAft>
            <a:buChar char="•"/>
          </a:pPr>
          <a:r>
            <a:rPr lang="en-GB" sz="2300" kern="1200" baseline="0" dirty="0"/>
            <a:t>Cooperation in risk management. The QAT is the core of IN-EULALIA's quality assurance mechanism and evaluation strategy, which consists in describing the project's progress and assessing the results achieved, comparing them with the objectives and in accordance with the indicators defined for each WP. </a:t>
          </a:r>
          <a:endParaRPr lang="it-IT" sz="2300" kern="1200" dirty="0"/>
        </a:p>
        <a:p>
          <a:pPr marL="228600" lvl="1" indent="-228600" algn="l" defTabSz="1022350">
            <a:lnSpc>
              <a:spcPct val="90000"/>
            </a:lnSpc>
            <a:spcBef>
              <a:spcPct val="0"/>
            </a:spcBef>
            <a:spcAft>
              <a:spcPct val="20000"/>
            </a:spcAft>
            <a:buChar char="•"/>
          </a:pPr>
          <a:r>
            <a:rPr lang="en-GB" sz="2300" kern="1200" baseline="0" dirty="0"/>
            <a:t>It also includes an internal evaluation of project management (PM) and partner satisfaction, measured through questionnaires at each meeting.</a:t>
          </a:r>
          <a:endParaRPr lang="it-IT" sz="2300" kern="1200" dirty="0"/>
        </a:p>
      </dsp:txBody>
      <dsp:txXfrm>
        <a:off x="0" y="749718"/>
        <a:ext cx="11233150" cy="3539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98C24-214C-4142-8FD7-53464ECBE088}">
      <dsp:nvSpPr>
        <dsp:cNvPr id="0" name=""/>
        <dsp:cNvSpPr/>
      </dsp:nvSpPr>
      <dsp:spPr>
        <a:xfrm>
          <a:off x="0" y="0"/>
          <a:ext cx="11233149" cy="0"/>
        </a:xfrm>
        <a:prstGeom prst="lin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0040FE-ED10-4F7C-974D-1DF78F54B19C}">
      <dsp:nvSpPr>
        <dsp:cNvPr id="0" name=""/>
        <dsp:cNvSpPr/>
      </dsp:nvSpPr>
      <dsp:spPr>
        <a:xfrm>
          <a:off x="0" y="0"/>
          <a:ext cx="2698242" cy="4320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b="1" i="0" kern="1200" baseline="0" dirty="0"/>
            <a:t>Quality and Evaluation Plan</a:t>
          </a:r>
          <a:endParaRPr lang="it-IT" sz="4200" kern="1200" dirty="0"/>
        </a:p>
      </dsp:txBody>
      <dsp:txXfrm>
        <a:off x="0" y="0"/>
        <a:ext cx="2698242" cy="4320381"/>
      </dsp:txXfrm>
    </dsp:sp>
    <dsp:sp modelId="{4575BFAD-858C-43E2-A808-402F60EC908B}">
      <dsp:nvSpPr>
        <dsp:cNvPr id="0" name=""/>
        <dsp:cNvSpPr/>
      </dsp:nvSpPr>
      <dsp:spPr>
        <a:xfrm>
          <a:off x="2858183" y="50787"/>
          <a:ext cx="8370231" cy="1015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0" i="0" kern="1200" baseline="0" dirty="0"/>
            <a:t>procedures, objects, criteria, means and tools for monitoring and evaluating the project </a:t>
          </a:r>
          <a:r>
            <a:rPr lang="en-US" sz="2800" b="0" i="1" kern="1200" baseline="0" dirty="0"/>
            <a:t>processes</a:t>
          </a:r>
          <a:r>
            <a:rPr lang="en-US" sz="2800" b="0" i="0" kern="1200" baseline="0" dirty="0"/>
            <a:t> </a:t>
          </a:r>
          <a:endParaRPr lang="it-IT" sz="2800" kern="1200" dirty="0"/>
        </a:p>
      </dsp:txBody>
      <dsp:txXfrm>
        <a:off x="2858183" y="50787"/>
        <a:ext cx="8370231" cy="1015753"/>
      </dsp:txXfrm>
    </dsp:sp>
    <dsp:sp modelId="{0229E095-0413-4AEC-BAAC-2373282B1B14}">
      <dsp:nvSpPr>
        <dsp:cNvPr id="0" name=""/>
        <dsp:cNvSpPr/>
      </dsp:nvSpPr>
      <dsp:spPr>
        <a:xfrm>
          <a:off x="2698242" y="1066541"/>
          <a:ext cx="853017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C33A4D-460C-4B2F-A13F-75A00D2B2C1E}">
      <dsp:nvSpPr>
        <dsp:cNvPr id="0" name=""/>
        <dsp:cNvSpPr/>
      </dsp:nvSpPr>
      <dsp:spPr>
        <a:xfrm>
          <a:off x="2858183" y="1117329"/>
          <a:ext cx="8370231" cy="1015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0" i="0" kern="1200" baseline="0" dirty="0"/>
            <a:t>procedures, objects, criteria, means and tools for monitoring and evaluating the project </a:t>
          </a:r>
          <a:r>
            <a:rPr lang="en-US" sz="2800" b="0" i="1" kern="1200" baseline="0" dirty="0"/>
            <a:t>products</a:t>
          </a:r>
          <a:endParaRPr lang="it-IT" sz="2800" kern="1200" dirty="0"/>
        </a:p>
      </dsp:txBody>
      <dsp:txXfrm>
        <a:off x="2858183" y="1117329"/>
        <a:ext cx="8370231" cy="1015753"/>
      </dsp:txXfrm>
    </dsp:sp>
    <dsp:sp modelId="{0CC0F69F-954C-48C3-89DB-687F6B0BF542}">
      <dsp:nvSpPr>
        <dsp:cNvPr id="0" name=""/>
        <dsp:cNvSpPr/>
      </dsp:nvSpPr>
      <dsp:spPr>
        <a:xfrm>
          <a:off x="2698242" y="2133082"/>
          <a:ext cx="853017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586EC8-93FC-4095-AC02-57A4E1558FF5}">
      <dsp:nvSpPr>
        <dsp:cNvPr id="0" name=""/>
        <dsp:cNvSpPr/>
      </dsp:nvSpPr>
      <dsp:spPr>
        <a:xfrm>
          <a:off x="2858183" y="2183870"/>
          <a:ext cx="8370231" cy="1015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0" i="0" kern="1200" baseline="0"/>
            <a:t>deadlines for QAT and evaluation activities </a:t>
          </a:r>
          <a:endParaRPr lang="it-IT" sz="2800" kern="1200"/>
        </a:p>
      </dsp:txBody>
      <dsp:txXfrm>
        <a:off x="2858183" y="2183870"/>
        <a:ext cx="8370231" cy="1015753"/>
      </dsp:txXfrm>
    </dsp:sp>
    <dsp:sp modelId="{ECDA7EE5-0D48-4874-BE0F-F12C0219067D}">
      <dsp:nvSpPr>
        <dsp:cNvPr id="0" name=""/>
        <dsp:cNvSpPr/>
      </dsp:nvSpPr>
      <dsp:spPr>
        <a:xfrm>
          <a:off x="2698242" y="3199623"/>
          <a:ext cx="853017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A2F081-A325-4CD6-A1EA-F7935BFAB019}">
      <dsp:nvSpPr>
        <dsp:cNvPr id="0" name=""/>
        <dsp:cNvSpPr/>
      </dsp:nvSpPr>
      <dsp:spPr>
        <a:xfrm>
          <a:off x="2858183" y="3250411"/>
          <a:ext cx="8370231" cy="1015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0" i="0" kern="1200" baseline="0"/>
            <a:t>strategies to manage risks, issues and changes</a:t>
          </a:r>
          <a:endParaRPr lang="it-IT" sz="2800" kern="1200"/>
        </a:p>
      </dsp:txBody>
      <dsp:txXfrm>
        <a:off x="2858183" y="3250411"/>
        <a:ext cx="8370231" cy="1015753"/>
      </dsp:txXfrm>
    </dsp:sp>
    <dsp:sp modelId="{D352F218-9D6C-4F7F-A91F-D5ABBB408387}">
      <dsp:nvSpPr>
        <dsp:cNvPr id="0" name=""/>
        <dsp:cNvSpPr/>
      </dsp:nvSpPr>
      <dsp:spPr>
        <a:xfrm>
          <a:off x="2698242" y="4266165"/>
          <a:ext cx="853017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9C77B0-0178-4B77-BD40-B0753AA72484}">
      <dsp:nvSpPr>
        <dsp:cNvPr id="0" name=""/>
        <dsp:cNvSpPr/>
      </dsp:nvSpPr>
      <dsp:spPr>
        <a:xfrm>
          <a:off x="0" y="2812"/>
          <a:ext cx="11233149" cy="0"/>
        </a:xfrm>
        <a:prstGeom prst="lin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48765-C4DE-4250-B805-2C932D1A87CD}">
      <dsp:nvSpPr>
        <dsp:cNvPr id="0" name=""/>
        <dsp:cNvSpPr/>
      </dsp:nvSpPr>
      <dsp:spPr>
        <a:xfrm>
          <a:off x="0" y="2812"/>
          <a:ext cx="2246629" cy="143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baseline="0" dirty="0"/>
            <a:t>External evaluation</a:t>
          </a:r>
          <a:endParaRPr lang="it-IT" sz="3000" kern="1200" dirty="0"/>
        </a:p>
      </dsp:txBody>
      <dsp:txXfrm>
        <a:off x="0" y="2812"/>
        <a:ext cx="2246629" cy="1438720"/>
      </dsp:txXfrm>
    </dsp:sp>
    <dsp:sp modelId="{8206B2B2-2F65-472E-B7D8-63DC4412ED97}">
      <dsp:nvSpPr>
        <dsp:cNvPr id="0" name=""/>
        <dsp:cNvSpPr/>
      </dsp:nvSpPr>
      <dsp:spPr>
        <a:xfrm>
          <a:off x="2415127" y="36251"/>
          <a:ext cx="8818021" cy="668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Quantitative level, based on the data we collect</a:t>
          </a:r>
          <a:endParaRPr lang="it-IT" sz="2200" kern="1200" dirty="0"/>
        </a:p>
      </dsp:txBody>
      <dsp:txXfrm>
        <a:off x="2415127" y="36251"/>
        <a:ext cx="8818021" cy="668780"/>
      </dsp:txXfrm>
    </dsp:sp>
    <dsp:sp modelId="{14CAF673-0F25-4D7B-93B1-BCD1C6088AF7}">
      <dsp:nvSpPr>
        <dsp:cNvPr id="0" name=""/>
        <dsp:cNvSpPr/>
      </dsp:nvSpPr>
      <dsp:spPr>
        <a:xfrm>
          <a:off x="2246629" y="863997"/>
          <a:ext cx="898651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F1E958-C19E-4A5B-B74C-6AACF25C7C97}">
      <dsp:nvSpPr>
        <dsp:cNvPr id="0" name=""/>
        <dsp:cNvSpPr/>
      </dsp:nvSpPr>
      <dsp:spPr>
        <a:xfrm>
          <a:off x="2415127" y="1080023"/>
          <a:ext cx="8818021" cy="668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Qualitative level, by administering simple questionnaires to participants</a:t>
          </a:r>
          <a:endParaRPr lang="it-IT" sz="2200" kern="1200" dirty="0"/>
        </a:p>
      </dsp:txBody>
      <dsp:txXfrm>
        <a:off x="2415127" y="1080023"/>
        <a:ext cx="8818021" cy="668780"/>
      </dsp:txXfrm>
    </dsp:sp>
    <dsp:sp modelId="{39DBB607-D8C7-43F5-8414-DA0B2EC3B42B}">
      <dsp:nvSpPr>
        <dsp:cNvPr id="0" name=""/>
        <dsp:cNvSpPr/>
      </dsp:nvSpPr>
      <dsp:spPr>
        <a:xfrm>
          <a:off x="2246629" y="1872109"/>
          <a:ext cx="898651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1CEE76-9BAF-437A-B4E8-63F30489B660}">
      <dsp:nvSpPr>
        <dsp:cNvPr id="0" name=""/>
        <dsp:cNvSpPr/>
      </dsp:nvSpPr>
      <dsp:spPr>
        <a:xfrm>
          <a:off x="0" y="1872396"/>
          <a:ext cx="11233149" cy="0"/>
        </a:xfrm>
        <a:prstGeom prst="lin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C47199-1E91-4880-A74C-F6580662FF23}">
      <dsp:nvSpPr>
        <dsp:cNvPr id="0" name=""/>
        <dsp:cNvSpPr/>
      </dsp:nvSpPr>
      <dsp:spPr>
        <a:xfrm>
          <a:off x="0" y="1872112"/>
          <a:ext cx="2246629" cy="432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baseline="0" dirty="0"/>
            <a:t>Internal</a:t>
          </a:r>
          <a:r>
            <a:rPr lang="en-US" sz="2800" kern="1200" baseline="0" dirty="0"/>
            <a:t> </a:t>
          </a:r>
          <a:r>
            <a:rPr lang="en-US" sz="3000" kern="1200" baseline="0" dirty="0"/>
            <a:t>evaluation</a:t>
          </a:r>
          <a:endParaRPr lang="it-IT" sz="3000" kern="1200" dirty="0"/>
        </a:p>
      </dsp:txBody>
      <dsp:txXfrm>
        <a:off x="0" y="1872112"/>
        <a:ext cx="2246629" cy="432148"/>
      </dsp:txXfrm>
    </dsp:sp>
    <dsp:sp modelId="{EE4EB155-0A77-476B-B542-7A3085A755FC}">
      <dsp:nvSpPr>
        <dsp:cNvPr id="0" name=""/>
        <dsp:cNvSpPr/>
      </dsp:nvSpPr>
      <dsp:spPr>
        <a:xfrm>
          <a:off x="2415127" y="1506865"/>
          <a:ext cx="8818021" cy="1306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endParaRPr lang="en-US" sz="2200" kern="1200" baseline="0" dirty="0"/>
        </a:p>
        <a:p>
          <a:pPr marL="0" lvl="0" indent="0" algn="l" defTabSz="977900">
            <a:lnSpc>
              <a:spcPct val="90000"/>
            </a:lnSpc>
            <a:spcBef>
              <a:spcPct val="0"/>
            </a:spcBef>
            <a:spcAft>
              <a:spcPct val="35000"/>
            </a:spcAft>
            <a:buNone/>
          </a:pPr>
          <a:r>
            <a:rPr lang="en-US" sz="2200" kern="1200" baseline="0" dirty="0"/>
            <a:t>Questionnaires administered at meetings</a:t>
          </a:r>
          <a:endParaRPr lang="it-IT" sz="2200" kern="1200" dirty="0"/>
        </a:p>
      </dsp:txBody>
      <dsp:txXfrm>
        <a:off x="2415127" y="1506865"/>
        <a:ext cx="8818021" cy="1306650"/>
      </dsp:txXfrm>
    </dsp:sp>
    <dsp:sp modelId="{BB0F86EF-8037-4F13-A754-50A79880BFAD}">
      <dsp:nvSpPr>
        <dsp:cNvPr id="0" name=""/>
        <dsp:cNvSpPr/>
      </dsp:nvSpPr>
      <dsp:spPr>
        <a:xfrm>
          <a:off x="2246629" y="2880923"/>
          <a:ext cx="898651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4ABEF8-2017-447C-BFDD-16F75ABD9965}">
      <dsp:nvSpPr>
        <dsp:cNvPr id="0" name=""/>
        <dsp:cNvSpPr/>
      </dsp:nvSpPr>
      <dsp:spPr>
        <a:xfrm>
          <a:off x="0" y="2878848"/>
          <a:ext cx="11233149" cy="0"/>
        </a:xfrm>
        <a:prstGeom prst="lin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17A27F-62AB-4E92-AA23-FE4772A8A67C}">
      <dsp:nvSpPr>
        <dsp:cNvPr id="0" name=""/>
        <dsp:cNvSpPr/>
      </dsp:nvSpPr>
      <dsp:spPr>
        <a:xfrm>
          <a:off x="0" y="2878848"/>
          <a:ext cx="11233149" cy="1438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baseline="0" dirty="0"/>
            <a:t>We will draw conclusions based on the goals we have indicated in the application</a:t>
          </a:r>
          <a:endParaRPr lang="en-US" sz="2800" b="1" kern="1200" baseline="0" dirty="0">
            <a:solidFill>
              <a:srgbClr val="C00000"/>
            </a:solidFill>
          </a:endParaRPr>
        </a:p>
        <a:p>
          <a:pPr marL="0" lvl="0" indent="0" algn="l" defTabSz="1244600">
            <a:lnSpc>
              <a:spcPct val="90000"/>
            </a:lnSpc>
            <a:spcBef>
              <a:spcPct val="0"/>
            </a:spcBef>
            <a:spcAft>
              <a:spcPct val="35000"/>
            </a:spcAft>
            <a:buNone/>
          </a:pPr>
          <a:r>
            <a:rPr lang="en-US" sz="3200" b="1" kern="1200" baseline="0" dirty="0">
              <a:solidFill>
                <a:srgbClr val="C00000"/>
              </a:solidFill>
            </a:rPr>
            <a:t>NB</a:t>
          </a:r>
          <a:r>
            <a:rPr lang="en-US" sz="3200" kern="1200" baseline="0" dirty="0"/>
            <a:t>: positive evaluation = at least </a:t>
          </a:r>
          <a:r>
            <a:rPr lang="en-US" sz="3200" b="1" kern="1200" baseline="0" dirty="0"/>
            <a:t>75% </a:t>
          </a:r>
          <a:r>
            <a:rPr lang="en-US" sz="3200" kern="1200" baseline="0" dirty="0"/>
            <a:t>positive ratings</a:t>
          </a:r>
          <a:endParaRPr lang="it-IT" sz="3200" kern="1200" dirty="0"/>
        </a:p>
      </dsp:txBody>
      <dsp:txXfrm>
        <a:off x="0" y="2878848"/>
        <a:ext cx="11233149" cy="14387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122B8-7583-44C0-BC82-98BA15381E16}">
      <dsp:nvSpPr>
        <dsp:cNvPr id="0" name=""/>
        <dsp:cNvSpPr/>
      </dsp:nvSpPr>
      <dsp:spPr>
        <a:xfrm>
          <a:off x="0" y="2847"/>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57F943-1A0E-4D84-98EA-A56F561361CB}">
      <dsp:nvSpPr>
        <dsp:cNvPr id="0" name=""/>
        <dsp:cNvSpPr/>
      </dsp:nvSpPr>
      <dsp:spPr>
        <a:xfrm>
          <a:off x="0" y="2847"/>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a:t>Number of Latin courses of partners integrating the IN-EULALIA products into their teaching practice</a:t>
          </a:r>
          <a:endParaRPr lang="it-IT" sz="2200" kern="1200"/>
        </a:p>
      </dsp:txBody>
      <dsp:txXfrm>
        <a:off x="0" y="2847"/>
        <a:ext cx="11233148" cy="971158"/>
      </dsp:txXfrm>
    </dsp:sp>
    <dsp:sp modelId="{AAE122BF-CCAD-4AD7-8C15-13A308C314BE}">
      <dsp:nvSpPr>
        <dsp:cNvPr id="0" name=""/>
        <dsp:cNvSpPr/>
      </dsp:nvSpPr>
      <dsp:spPr>
        <a:xfrm>
          <a:off x="0" y="974006"/>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C595E0-AB7E-405F-95E7-36F3A5FF74B6}">
      <dsp:nvSpPr>
        <dsp:cNvPr id="0" name=""/>
        <dsp:cNvSpPr/>
      </dsp:nvSpPr>
      <dsp:spPr>
        <a:xfrm>
          <a:off x="0" y="974006"/>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Total number of participants (students and teachers from schools and universities) involved in the IN-EULALIA activities</a:t>
          </a:r>
          <a:endParaRPr lang="it-IT" sz="2200" kern="1200" dirty="0"/>
        </a:p>
      </dsp:txBody>
      <dsp:txXfrm>
        <a:off x="0" y="974006"/>
        <a:ext cx="11233148" cy="971158"/>
      </dsp:txXfrm>
    </dsp:sp>
    <dsp:sp modelId="{383724FC-D81B-4F77-B430-B1EF39318251}">
      <dsp:nvSpPr>
        <dsp:cNvPr id="0" name=""/>
        <dsp:cNvSpPr/>
      </dsp:nvSpPr>
      <dsp:spPr>
        <a:xfrm>
          <a:off x="0" y="1945164"/>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B746B1-C7F9-42C6-A173-7DD400871D30}">
      <dsp:nvSpPr>
        <dsp:cNvPr id="0" name=""/>
        <dsp:cNvSpPr/>
      </dsp:nvSpPr>
      <dsp:spPr>
        <a:xfrm>
          <a:off x="0" y="1945164"/>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a:t>Total number of participants (decision makers, students, teachers both HE and School) involved in presentations and dissemination events where IN-EULALIA products are presented</a:t>
          </a:r>
          <a:endParaRPr lang="it-IT" sz="2200" kern="1200"/>
        </a:p>
      </dsp:txBody>
      <dsp:txXfrm>
        <a:off x="0" y="1945164"/>
        <a:ext cx="11233148" cy="971158"/>
      </dsp:txXfrm>
    </dsp:sp>
    <dsp:sp modelId="{C3345534-A1D4-4FFE-93B5-091030AD4E73}">
      <dsp:nvSpPr>
        <dsp:cNvPr id="0" name=""/>
        <dsp:cNvSpPr/>
      </dsp:nvSpPr>
      <dsp:spPr>
        <a:xfrm>
          <a:off x="0" y="2916323"/>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208441-2494-4BC7-9267-B53BDC5A55B6}">
      <dsp:nvSpPr>
        <dsp:cNvPr id="0" name=""/>
        <dsp:cNvSpPr/>
      </dsp:nvSpPr>
      <dsp:spPr>
        <a:xfrm>
          <a:off x="0" y="2916323"/>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schools involved in the IN-EULALIA activities</a:t>
          </a:r>
          <a:endParaRPr lang="it-IT" sz="2200" kern="1200" dirty="0"/>
        </a:p>
      </dsp:txBody>
      <dsp:txXfrm>
        <a:off x="0" y="2916323"/>
        <a:ext cx="11233148" cy="971158"/>
      </dsp:txXfrm>
    </dsp:sp>
    <dsp:sp modelId="{D0D5092B-8115-4759-85DA-0F6B26157F1A}">
      <dsp:nvSpPr>
        <dsp:cNvPr id="0" name=""/>
        <dsp:cNvSpPr/>
      </dsp:nvSpPr>
      <dsp:spPr>
        <a:xfrm>
          <a:off x="0" y="3887482"/>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B71B0-0758-4185-8E73-CF596F650051}">
      <dsp:nvSpPr>
        <dsp:cNvPr id="0" name=""/>
        <dsp:cNvSpPr/>
      </dsp:nvSpPr>
      <dsp:spPr>
        <a:xfrm>
          <a:off x="0" y="3887482"/>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students (from universities and schools) who have passed the certification tests based on the IN-EULALIA lexicon</a:t>
          </a:r>
          <a:endParaRPr lang="it-IT" sz="2200" kern="1200" dirty="0"/>
        </a:p>
      </dsp:txBody>
      <dsp:txXfrm>
        <a:off x="0" y="3887482"/>
        <a:ext cx="11233148" cy="971158"/>
      </dsp:txXfrm>
    </dsp:sp>
    <dsp:sp modelId="{94AB675A-5C0E-4C13-AD5F-25F8B5C0D451}">
      <dsp:nvSpPr>
        <dsp:cNvPr id="0" name=""/>
        <dsp:cNvSpPr/>
      </dsp:nvSpPr>
      <dsp:spPr>
        <a:xfrm>
          <a:off x="0" y="4858640"/>
          <a:ext cx="112331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2F8CC5-0B09-41FC-9242-89DD90E33AD3}">
      <dsp:nvSpPr>
        <dsp:cNvPr id="0" name=""/>
        <dsp:cNvSpPr/>
      </dsp:nvSpPr>
      <dsp:spPr>
        <a:xfrm>
          <a:off x="0" y="4858640"/>
          <a:ext cx="11233148" cy="971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a:t>Number of students (university and school) who pass certification tests, at an intermediate level, using the Lexicon exercises</a:t>
          </a:r>
          <a:endParaRPr lang="it-IT" sz="2200" kern="1200"/>
        </a:p>
      </dsp:txBody>
      <dsp:txXfrm>
        <a:off x="0" y="4858640"/>
        <a:ext cx="11233148" cy="9711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BB53EE-62B7-4AFC-9E9A-89430B86B498}">
      <dsp:nvSpPr>
        <dsp:cNvPr id="0" name=""/>
        <dsp:cNvSpPr/>
      </dsp:nvSpPr>
      <dsp:spPr>
        <a:xfrm>
          <a:off x="0" y="624"/>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94CB2F-91B9-443B-AB55-659C20FBEBF4}">
      <dsp:nvSpPr>
        <dsp:cNvPr id="0" name=""/>
        <dsp:cNvSpPr/>
      </dsp:nvSpPr>
      <dsp:spPr>
        <a:xfrm>
          <a:off x="0" y="624"/>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participants (decision-makers, students, teachers, both in HE and in schools) involved in various internal and external promotion event</a:t>
          </a:r>
          <a:endParaRPr lang="it-IT" sz="2200" kern="1200" dirty="0"/>
        </a:p>
      </dsp:txBody>
      <dsp:txXfrm>
        <a:off x="0" y="624"/>
        <a:ext cx="11233149" cy="730188"/>
      </dsp:txXfrm>
    </dsp:sp>
    <dsp:sp modelId="{9EA63587-F5E7-4F54-B3B6-E84BE33D243F}">
      <dsp:nvSpPr>
        <dsp:cNvPr id="0" name=""/>
        <dsp:cNvSpPr/>
      </dsp:nvSpPr>
      <dsp:spPr>
        <a:xfrm>
          <a:off x="0" y="730812"/>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672814-2B18-49CE-A5F6-72CDEC758A7C}">
      <dsp:nvSpPr>
        <dsp:cNvPr id="0" name=""/>
        <dsp:cNvSpPr/>
      </dsp:nvSpPr>
      <dsp:spPr>
        <a:xfrm>
          <a:off x="0" y="730812"/>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teachers attending the final WP events</a:t>
          </a:r>
          <a:endParaRPr lang="it-IT" sz="2200" kern="1200" dirty="0"/>
        </a:p>
      </dsp:txBody>
      <dsp:txXfrm>
        <a:off x="0" y="730812"/>
        <a:ext cx="11233149" cy="730188"/>
      </dsp:txXfrm>
    </dsp:sp>
    <dsp:sp modelId="{C28F1014-F40B-493D-AEB6-3D92D7568C59}">
      <dsp:nvSpPr>
        <dsp:cNvPr id="0" name=""/>
        <dsp:cNvSpPr/>
      </dsp:nvSpPr>
      <dsp:spPr>
        <a:xfrm>
          <a:off x="0" y="1461000"/>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4F8107-02C1-4F6F-8FCE-AA8C9E0409D3}">
      <dsp:nvSpPr>
        <dsp:cNvPr id="0" name=""/>
        <dsp:cNvSpPr/>
      </dsp:nvSpPr>
      <dsp:spPr>
        <a:xfrm>
          <a:off x="0" y="1461000"/>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international (</a:t>
          </a:r>
          <a:r>
            <a:rPr lang="en-US" sz="2200" i="1" kern="1200" baseline="0" dirty="0"/>
            <a:t>e.g. </a:t>
          </a:r>
          <a:r>
            <a:rPr lang="en-US" sz="2200" kern="1200" baseline="0" dirty="0"/>
            <a:t>Erasmus) and/or special needs students who experience the IN-EULALIA products </a:t>
          </a:r>
          <a:endParaRPr lang="it-IT" sz="2200" kern="1200" dirty="0"/>
        </a:p>
      </dsp:txBody>
      <dsp:txXfrm>
        <a:off x="0" y="1461000"/>
        <a:ext cx="11233149" cy="730188"/>
      </dsp:txXfrm>
    </dsp:sp>
    <dsp:sp modelId="{F78B7C90-C578-4E3D-9D2A-89BCB1C2C619}">
      <dsp:nvSpPr>
        <dsp:cNvPr id="0" name=""/>
        <dsp:cNvSpPr/>
      </dsp:nvSpPr>
      <dsp:spPr>
        <a:xfrm>
          <a:off x="0" y="2191188"/>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404ADA-F227-4DC8-9239-BA719A07B7E5}">
      <dsp:nvSpPr>
        <dsp:cNvPr id="0" name=""/>
        <dsp:cNvSpPr/>
      </dsp:nvSpPr>
      <dsp:spPr>
        <a:xfrm>
          <a:off x="0" y="2191188"/>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IN-EULALIA presentations of the results on media and social media (</a:t>
          </a:r>
          <a:r>
            <a:rPr lang="en-US" sz="2200" i="1" kern="1200" baseline="0" dirty="0"/>
            <a:t>e.g</a:t>
          </a:r>
          <a:r>
            <a:rPr lang="en-US" sz="2200" kern="1200" baseline="0" dirty="0"/>
            <a:t>. blogs, </a:t>
          </a:r>
          <a:r>
            <a:rPr lang="en-US" sz="2200" kern="1200" baseline="0" dirty="0" err="1"/>
            <a:t>facebook</a:t>
          </a:r>
          <a:r>
            <a:rPr lang="en-US" sz="2200" kern="1200" baseline="0" dirty="0"/>
            <a:t> pages, or magazines that cater to Latin students and teachers and classics fans)</a:t>
          </a:r>
          <a:endParaRPr lang="it-IT" sz="2200" kern="1200" dirty="0"/>
        </a:p>
      </dsp:txBody>
      <dsp:txXfrm>
        <a:off x="0" y="2191188"/>
        <a:ext cx="11233149" cy="730188"/>
      </dsp:txXfrm>
    </dsp:sp>
    <dsp:sp modelId="{A6708CE3-4C3D-49CC-A8C6-1E7677703D70}">
      <dsp:nvSpPr>
        <dsp:cNvPr id="0" name=""/>
        <dsp:cNvSpPr/>
      </dsp:nvSpPr>
      <dsp:spPr>
        <a:xfrm>
          <a:off x="0" y="2921377"/>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11052-FE8E-4679-8B3D-32E1D3BEFCC7}">
      <dsp:nvSpPr>
        <dsp:cNvPr id="0" name=""/>
        <dsp:cNvSpPr/>
      </dsp:nvSpPr>
      <dsp:spPr>
        <a:xfrm>
          <a:off x="0" y="2921377"/>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articles, press releases, presentations concerning IN-EULALIA published on newspapers, journals, web sites, social media, and scientific reviews</a:t>
          </a:r>
          <a:endParaRPr lang="it-IT" sz="2200" kern="1200" dirty="0"/>
        </a:p>
      </dsp:txBody>
      <dsp:txXfrm>
        <a:off x="0" y="2921377"/>
        <a:ext cx="11233149" cy="730188"/>
      </dsp:txXfrm>
    </dsp:sp>
    <dsp:sp modelId="{975EC050-98CA-4172-9221-2D9BC7BBF441}">
      <dsp:nvSpPr>
        <dsp:cNvPr id="0" name=""/>
        <dsp:cNvSpPr/>
      </dsp:nvSpPr>
      <dsp:spPr>
        <a:xfrm>
          <a:off x="0" y="3651565"/>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52D60-F5C9-4167-9FF1-BCD6CBCCC0DF}">
      <dsp:nvSpPr>
        <dsp:cNvPr id="0" name=""/>
        <dsp:cNvSpPr/>
      </dsp:nvSpPr>
      <dsp:spPr>
        <a:xfrm>
          <a:off x="0" y="3651565"/>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LTT participants</a:t>
          </a:r>
          <a:endParaRPr lang="it-IT" sz="2200" kern="1200" dirty="0"/>
        </a:p>
      </dsp:txBody>
      <dsp:txXfrm>
        <a:off x="0" y="3651565"/>
        <a:ext cx="11233149" cy="730188"/>
      </dsp:txXfrm>
    </dsp:sp>
    <dsp:sp modelId="{1D1E5EA1-D124-434E-84FB-D5C5254E0E2A}">
      <dsp:nvSpPr>
        <dsp:cNvPr id="0" name=""/>
        <dsp:cNvSpPr/>
      </dsp:nvSpPr>
      <dsp:spPr>
        <a:xfrm>
          <a:off x="0" y="4381753"/>
          <a:ext cx="11233149"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2C230F-CF82-46DA-9488-E07F4C12AF0E}">
      <dsp:nvSpPr>
        <dsp:cNvPr id="0" name=""/>
        <dsp:cNvSpPr/>
      </dsp:nvSpPr>
      <dsp:spPr>
        <a:xfrm>
          <a:off x="0" y="4381753"/>
          <a:ext cx="11233149" cy="730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Number of Associate partners acquired during the life of the project</a:t>
          </a:r>
          <a:endParaRPr lang="it-IT" sz="2200" kern="1200" dirty="0"/>
        </a:p>
      </dsp:txBody>
      <dsp:txXfrm>
        <a:off x="0" y="4381753"/>
        <a:ext cx="11233149" cy="7301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D723AC-9E6C-47D2-80CB-D18518F4D622}" type="datetimeFigureOut">
              <a:rPr lang="it-IT" smtClean="0"/>
              <a:t>04/12/2024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8F451-3D4B-47F2-9721-AED02759E85F}" type="slidenum">
              <a:rPr lang="it-IT" smtClean="0"/>
              <a:t>‹N›</a:t>
            </a:fld>
            <a:endParaRPr lang="it-IT"/>
          </a:p>
        </p:txBody>
      </p:sp>
    </p:spTree>
    <p:extLst>
      <p:ext uri="{BB962C8B-B14F-4D97-AF65-F5344CB8AC3E}">
        <p14:creationId xmlns:p14="http://schemas.microsoft.com/office/powerpoint/2010/main" val="269514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1</a:t>
            </a:fld>
            <a:endParaRPr lang="it-IT"/>
          </a:p>
        </p:txBody>
      </p:sp>
    </p:spTree>
    <p:extLst>
      <p:ext uri="{BB962C8B-B14F-4D97-AF65-F5344CB8AC3E}">
        <p14:creationId xmlns:p14="http://schemas.microsoft.com/office/powerpoint/2010/main" val="3748056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285750" indent="-285750">
              <a:buFontTx/>
              <a:buChar char="-"/>
            </a:pPr>
            <a:r>
              <a:rPr lang="en-US" dirty="0"/>
              <a:t>Number of Latin courses of partners integrating the IN-EULALIA products into their teaching practice</a:t>
            </a:r>
          </a:p>
          <a:p>
            <a:pPr marL="285750" indent="-285750">
              <a:buFontTx/>
              <a:buChar char="-"/>
            </a:pPr>
            <a:r>
              <a:rPr lang="en-US" dirty="0"/>
              <a:t>Total number of participants (students and teachers from schools and universities) involved in the IN-EULALIA activities</a:t>
            </a:r>
          </a:p>
          <a:p>
            <a:pPr marL="285750" indent="-285750">
              <a:buFontTx/>
              <a:buChar char="-"/>
            </a:pPr>
            <a:r>
              <a:rPr lang="en-US" dirty="0"/>
              <a:t>Total number of participants (decision makers, students, teachers both HE and School) involved in presentations and dissemination events where IN-EULALIA products are presented</a:t>
            </a:r>
          </a:p>
          <a:p>
            <a:pPr marL="285750" indent="-285750">
              <a:buFontTx/>
              <a:buChar char="-"/>
            </a:pPr>
            <a:r>
              <a:rPr lang="en-US" dirty="0"/>
              <a:t>Number of schools involved in the IN-EULALIA activities</a:t>
            </a:r>
          </a:p>
          <a:p>
            <a:pPr marL="285750" indent="-285750">
              <a:buFontTx/>
              <a:buChar char="-"/>
            </a:pPr>
            <a:r>
              <a:rPr lang="en-US" dirty="0"/>
              <a:t>Number of students (from universities and schools) who have passed the certification tests based on the IN-EULALIA lexicon</a:t>
            </a:r>
          </a:p>
          <a:p>
            <a:pPr marL="285750" indent="-285750">
              <a:buFontTx/>
              <a:buChar char="-"/>
            </a:pPr>
            <a:r>
              <a:rPr lang="en-US" dirty="0"/>
              <a:t>Number of students (university and school) who pass certification tests, at an intermediate level, using the Lexicon exercises</a:t>
            </a:r>
          </a:p>
          <a:p>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10</a:t>
            </a:fld>
            <a:endParaRPr lang="it-IT"/>
          </a:p>
        </p:txBody>
      </p:sp>
    </p:spTree>
    <p:extLst>
      <p:ext uri="{BB962C8B-B14F-4D97-AF65-F5344CB8AC3E}">
        <p14:creationId xmlns:p14="http://schemas.microsoft.com/office/powerpoint/2010/main" val="3969133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Here are some of the qualitative indicators extracted from the questionnaires given to the participants of the different In-Eulalia activities: </a:t>
            </a:r>
          </a:p>
          <a:p>
            <a:pPr marL="285750" indent="-285750">
              <a:buFont typeface="Arial" panose="020B0604020202020204" pitchFamily="34" charset="0"/>
              <a:buChar char="•"/>
            </a:pPr>
            <a:r>
              <a:rPr lang="en-US" dirty="0"/>
              <a:t>evaluation of IN-EULALIA learning tools by school/HE students involved in presentations of IN-E learning tools</a:t>
            </a:r>
          </a:p>
          <a:p>
            <a:pPr marL="285750" indent="-285750">
              <a:buFont typeface="Arial" panose="020B0604020202020204" pitchFamily="34" charset="0"/>
              <a:buChar char="•"/>
            </a:pPr>
            <a:r>
              <a:rPr lang="en-US" dirty="0"/>
              <a:t>evaluation of IN-E learning tools by school and HE students involved in implementation activities </a:t>
            </a:r>
          </a:p>
          <a:p>
            <a:pPr marL="285750" indent="-285750">
              <a:buFont typeface="Arial" panose="020B0604020202020204" pitchFamily="34" charset="0"/>
              <a:buChar char="•"/>
            </a:pPr>
            <a:r>
              <a:rPr lang="en-US" dirty="0"/>
              <a:t>evaluation of the multilingual lexicon by the LTT participants </a:t>
            </a:r>
          </a:p>
          <a:p>
            <a:pPr marL="285750" indent="-285750">
              <a:buFont typeface="Arial" panose="020B0604020202020204" pitchFamily="34" charset="0"/>
              <a:buChar char="•"/>
            </a:pPr>
            <a:r>
              <a:rPr lang="en-US" dirty="0"/>
              <a:t>evaluation of the cooperative learning experience by the teachers of the participating schools</a:t>
            </a:r>
          </a:p>
          <a:p>
            <a:pPr marL="285750" indent="-285750">
              <a:buFont typeface="Arial" panose="020B0604020202020204" pitchFamily="34" charset="0"/>
              <a:buChar char="•"/>
            </a:pPr>
            <a:r>
              <a:rPr lang="en-US" dirty="0"/>
              <a:t>evaluation of IN-EULALIA learning tools by non-native speaking students and/or special needs students </a:t>
            </a:r>
          </a:p>
          <a:p>
            <a:pPr marL="285750" indent="-285750">
              <a:buFont typeface="Arial" panose="020B0604020202020204" pitchFamily="34" charset="0"/>
              <a:buChar char="•"/>
            </a:pPr>
            <a:r>
              <a:rPr lang="en-US" dirty="0"/>
              <a:t>feedback from social media</a:t>
            </a:r>
          </a:p>
          <a:p>
            <a:pPr marL="285750" indent="-285750">
              <a:buFont typeface="Arial" panose="020B0604020202020204" pitchFamily="34" charset="0"/>
              <a:buChar char="•"/>
            </a:pPr>
            <a:r>
              <a:rPr lang="en-US" dirty="0"/>
              <a:t>feedback received through inclusive teaching experts on IN-EULALIA learning tools</a:t>
            </a:r>
            <a:endParaRPr lang="it-IT" dirty="0"/>
          </a:p>
          <a:p>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11</a:t>
            </a:fld>
            <a:endParaRPr lang="it-IT"/>
          </a:p>
        </p:txBody>
      </p:sp>
    </p:spTree>
    <p:extLst>
      <p:ext uri="{BB962C8B-B14F-4D97-AF65-F5344CB8AC3E}">
        <p14:creationId xmlns:p14="http://schemas.microsoft.com/office/powerpoint/2010/main" val="1055837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Well, now we can move on to the practical part: Having provided an overview of questionnaires and evaluation, it is now your turn to complete one. </a:t>
            </a:r>
          </a:p>
          <a:p>
            <a:r>
              <a:rPr lang="it-IT" dirty="0" err="1"/>
              <a:t>Please</a:t>
            </a:r>
            <a:r>
              <a:rPr lang="it-IT" dirty="0"/>
              <a:t> note </a:t>
            </a:r>
            <a:r>
              <a:rPr lang="it-IT" dirty="0" err="1"/>
              <a:t>that</a:t>
            </a:r>
            <a:r>
              <a:rPr lang="it-IT" dirty="0"/>
              <a:t> t</a:t>
            </a:r>
            <a:r>
              <a:rPr lang="en-US" dirty="0"/>
              <a:t>he picture is only meant to illustrate the activity, but if you would like to show enthusiasm in your answers, we would be delighted. </a:t>
            </a:r>
          </a:p>
          <a:p>
            <a:r>
              <a:rPr lang="en-US" dirty="0"/>
              <a:t>Thank you very much for your attention</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12</a:t>
            </a:fld>
            <a:endParaRPr lang="it-IT"/>
          </a:p>
        </p:txBody>
      </p:sp>
    </p:spTree>
    <p:extLst>
      <p:ext uri="{BB962C8B-B14F-4D97-AF65-F5344CB8AC3E}">
        <p14:creationId xmlns:p14="http://schemas.microsoft.com/office/powerpoint/2010/main" val="3104296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C368F451-3D4B-47F2-9721-AED02759E85F}" type="slidenum">
              <a:rPr lang="it-IT" smtClean="0"/>
              <a:t>13</a:t>
            </a:fld>
            <a:endParaRPr lang="it-IT"/>
          </a:p>
        </p:txBody>
      </p:sp>
    </p:spTree>
    <p:extLst>
      <p:ext uri="{BB962C8B-B14F-4D97-AF65-F5344CB8AC3E}">
        <p14:creationId xmlns:p14="http://schemas.microsoft.com/office/powerpoint/2010/main" val="1715691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Dear all, good morning.</a:t>
            </a:r>
          </a:p>
          <a:p>
            <a:r>
              <a:rPr lang="en-US" dirty="0"/>
              <a:t>I am very happy to see you again and to meet our new project members</a:t>
            </a:r>
          </a:p>
          <a:p>
            <a:r>
              <a:rPr lang="en-US" dirty="0"/>
              <a:t>In this brief presentation, I will address the topic of evaluation.</a:t>
            </a:r>
          </a:p>
          <a:p>
            <a:endParaRPr lang="en-US" dirty="0"/>
          </a:p>
          <a:p>
            <a:r>
              <a:rPr lang="en-US" dirty="0"/>
              <a:t>The presentation is divided into two parts: in the first part, which is theoretical, we will address the topic of evaluation and quality assurance; in the second part, we will present you with the kickoff meeting evaluation questionnaire to fill out.</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2</a:t>
            </a:fld>
            <a:endParaRPr lang="it-IT"/>
          </a:p>
        </p:txBody>
      </p:sp>
    </p:spTree>
    <p:extLst>
      <p:ext uri="{BB962C8B-B14F-4D97-AF65-F5344CB8AC3E}">
        <p14:creationId xmlns:p14="http://schemas.microsoft.com/office/powerpoint/2010/main" val="371545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The question must first be asked as to why evaluation is necessary.</a:t>
            </a:r>
          </a:p>
          <a:p>
            <a:r>
              <a:rPr lang="en-US" dirty="0"/>
              <a:t>As you are aware, evaluation is a crucial process that serves to verify whether the project objectives have been achieved.</a:t>
            </a:r>
          </a:p>
          <a:p>
            <a:r>
              <a:rPr lang="en-US" dirty="0"/>
              <a:t>Furthermore, it ensures that the deliverables correspond to the quality standards established at the outset.</a:t>
            </a:r>
          </a:p>
          <a:p>
            <a:r>
              <a:rPr lang="en-US" dirty="0"/>
              <a:t>IN-Eulalia's evaluation process will focus on both the processes (the project itself) and the products, which are those illustrated in the Work Packages presentations seen yesterday.</a:t>
            </a:r>
          </a:p>
        </p:txBody>
      </p:sp>
      <p:sp>
        <p:nvSpPr>
          <p:cNvPr id="4" name="Segnaposto numero diapositiva 3"/>
          <p:cNvSpPr>
            <a:spLocks noGrp="1"/>
          </p:cNvSpPr>
          <p:nvPr>
            <p:ph type="sldNum" sz="quarter" idx="5"/>
          </p:nvPr>
        </p:nvSpPr>
        <p:spPr/>
        <p:txBody>
          <a:bodyPr/>
          <a:lstStyle/>
          <a:p>
            <a:fld id="{C368F451-3D4B-47F2-9721-AED02759E85F}" type="slidenum">
              <a:rPr lang="it-IT" smtClean="0"/>
              <a:t>3</a:t>
            </a:fld>
            <a:endParaRPr lang="it-IT"/>
          </a:p>
        </p:txBody>
      </p:sp>
    </p:spTree>
    <p:extLst>
      <p:ext uri="{BB962C8B-B14F-4D97-AF65-F5344CB8AC3E}">
        <p14:creationId xmlns:p14="http://schemas.microsoft.com/office/powerpoint/2010/main" val="1023064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Consequently, the project will afford numerous occasions for monitoring and evaluation, in accordance with the EULALIA project. The diverse activities encompassed by the various work packages will be subjected to evaluation. These include, for instance, cooperative learning, experiments conducted at educational institutions, experimentation for pupils with special needs, and dissemination activities.</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4</a:t>
            </a:fld>
            <a:endParaRPr lang="it-IT"/>
          </a:p>
        </p:txBody>
      </p:sp>
    </p:spTree>
    <p:extLst>
      <p:ext uri="{BB962C8B-B14F-4D97-AF65-F5344CB8AC3E}">
        <p14:creationId xmlns:p14="http://schemas.microsoft.com/office/powerpoint/2010/main" val="3444446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Second question: who is in charge of the evaluation?</a:t>
            </a:r>
          </a:p>
          <a:p>
            <a:r>
              <a:rPr lang="en-US" dirty="0"/>
              <a:t>The Quality Assurance Team (QAT) coordinator will be a member of the University of Bologna, who will prepare the Quality and Evaluation Plan (</a:t>
            </a:r>
            <a:r>
              <a:rPr lang="en-US" dirty="0" err="1"/>
              <a:t>QuEP</a:t>
            </a:r>
            <a:r>
              <a:rPr lang="en-US" dirty="0"/>
              <a:t>).The principal responsibilities of the QAT are as follows:</a:t>
            </a:r>
          </a:p>
          <a:p>
            <a:pPr marL="171450" indent="-171450">
              <a:buFontTx/>
              <a:buChar char="-"/>
            </a:pPr>
            <a:r>
              <a:rPr lang="en-US" dirty="0"/>
              <a:t>To </a:t>
            </a:r>
            <a:r>
              <a:rPr lang="en-US" dirty="0" err="1"/>
              <a:t>finalise</a:t>
            </a:r>
            <a:r>
              <a:rPr lang="en-US" dirty="0"/>
              <a:t> the </a:t>
            </a:r>
            <a:r>
              <a:rPr lang="en-US" dirty="0" err="1"/>
              <a:t>QuEP</a:t>
            </a:r>
            <a:r>
              <a:rPr lang="en-US" dirty="0"/>
              <a:t> and present it at project meetings. </a:t>
            </a:r>
          </a:p>
          <a:p>
            <a:pPr marL="171450" indent="-171450">
              <a:buFontTx/>
              <a:buChar char="-"/>
            </a:pPr>
            <a:r>
              <a:rPr lang="en-US" dirty="0"/>
              <a:t>Undertake periodic quality audits and present a report on quality and evaluation aspects, comprising three reports (progress, mid-term and final) to be submitted to the CU (coordinating unit).</a:t>
            </a:r>
          </a:p>
          <a:p>
            <a:pPr marL="171450" indent="-171450">
              <a:buFontTx/>
              <a:buChar char="-"/>
            </a:pPr>
            <a:r>
              <a:rPr lang="en-US" dirty="0"/>
              <a:t>Dealing with cooperation in risk management.</a:t>
            </a:r>
            <a:endParaRPr lang="it-IT" dirty="0"/>
          </a:p>
          <a:p>
            <a:endParaRPr lang="it-IT" dirty="0"/>
          </a:p>
          <a:p>
            <a:r>
              <a:rPr lang="en-US" dirty="0"/>
              <a:t>Additionally, an internal evaluation of project management (PM) and partner satisfaction is planned. This will be conducted through questionnaires distributed at each meeting.</a:t>
            </a:r>
          </a:p>
        </p:txBody>
      </p:sp>
      <p:sp>
        <p:nvSpPr>
          <p:cNvPr id="4" name="Segnaposto numero diapositiva 3"/>
          <p:cNvSpPr>
            <a:spLocks noGrp="1"/>
          </p:cNvSpPr>
          <p:nvPr>
            <p:ph type="sldNum" sz="quarter" idx="5"/>
          </p:nvPr>
        </p:nvSpPr>
        <p:spPr/>
        <p:txBody>
          <a:bodyPr/>
          <a:lstStyle/>
          <a:p>
            <a:fld id="{C368F451-3D4B-47F2-9721-AED02759E85F}" type="slidenum">
              <a:rPr lang="it-IT" smtClean="0"/>
              <a:t>5</a:t>
            </a:fld>
            <a:endParaRPr lang="it-IT"/>
          </a:p>
        </p:txBody>
      </p:sp>
    </p:spTree>
    <p:extLst>
      <p:ext uri="{BB962C8B-B14F-4D97-AF65-F5344CB8AC3E}">
        <p14:creationId xmlns:p14="http://schemas.microsoft.com/office/powerpoint/2010/main" val="2874857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lvl="0"/>
            <a:r>
              <a:rPr lang="en-US" baseline="0" dirty="0"/>
              <a:t>What is the Quality and Evaluation Plan about?</a:t>
            </a:r>
          </a:p>
          <a:p>
            <a:pPr lvl="0"/>
            <a:r>
              <a:rPr lang="en-US" baseline="0" dirty="0"/>
              <a:t>First, to </a:t>
            </a:r>
            <a:r>
              <a:rPr lang="en-US" baseline="0" dirty="0" err="1"/>
              <a:t>finalise</a:t>
            </a:r>
            <a:r>
              <a:rPr lang="en-US" baseline="0" dirty="0"/>
              <a:t> the </a:t>
            </a:r>
            <a:r>
              <a:rPr lang="en-US" baseline="0" dirty="0" err="1"/>
              <a:t>QuEP</a:t>
            </a:r>
            <a:r>
              <a:rPr lang="en-US" baseline="0" dirty="0"/>
              <a:t> and present it at project meetings.</a:t>
            </a:r>
          </a:p>
          <a:p>
            <a:pPr lvl="0"/>
            <a:r>
              <a:rPr lang="en-US" baseline="0" dirty="0"/>
              <a:t>Then, to carry out periodic quality audits and report on quality and evaluation aspects, preparing 3 quality reports (progress, mid-term and final) to be presented to the CU (coordinating unit).</a:t>
            </a:r>
          </a:p>
          <a:p>
            <a:pPr lvl="0"/>
            <a:r>
              <a:rPr lang="en-US" baseline="0" dirty="0"/>
              <a:t>Another task is cooperation in risk management. The QAT is at the heart of IN-EULALIA's quality assurance mechanism and evaluation strategy, which consists of describing the progress of the project and assessing the results achieved, comparing them with the objectives and in accordance with the indicators defined for each WP. It also includes an internal evaluation of project management (PM) and partner satisfaction, measured through questionnaires at each meeting.</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6</a:t>
            </a:fld>
            <a:endParaRPr lang="it-IT"/>
          </a:p>
        </p:txBody>
      </p:sp>
    </p:spTree>
    <p:extLst>
      <p:ext uri="{BB962C8B-B14F-4D97-AF65-F5344CB8AC3E}">
        <p14:creationId xmlns:p14="http://schemas.microsoft.com/office/powerpoint/2010/main" val="347379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The Quality and Evaluation Plan has been developed with the following objectives:</a:t>
            </a:r>
          </a:p>
          <a:p>
            <a:pPr marL="228600" indent="-228600">
              <a:buAutoNum type="arabicPeriod"/>
            </a:pPr>
            <a:r>
              <a:rPr lang="en-US" dirty="0"/>
              <a:t>To establish procedures, objects, criteria, means and tools for monitoring and evaluating the project processes.</a:t>
            </a:r>
          </a:p>
          <a:p>
            <a:pPr marL="228600" indent="-228600">
              <a:buAutoNum type="arabicPeriod"/>
            </a:pPr>
            <a:r>
              <a:rPr lang="en-US" dirty="0"/>
              <a:t>To establish procedures, objects, criteria, means and tools for monitoring and evaluating the project products.</a:t>
            </a:r>
          </a:p>
          <a:p>
            <a:pPr marL="228600" indent="-228600">
              <a:buAutoNum type="arabicPeriod"/>
            </a:pPr>
            <a:r>
              <a:rPr lang="en-US" dirty="0"/>
              <a:t>To define deadlines for QAT and evaluation activities.</a:t>
            </a:r>
          </a:p>
          <a:p>
            <a:pPr marL="228600" indent="-228600">
              <a:buAutoNum type="arabicPeriod"/>
            </a:pPr>
            <a:r>
              <a:rPr lang="en-US" dirty="0"/>
              <a:t>To find strategies to manage risks, issues and changes.</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7</a:t>
            </a:fld>
            <a:endParaRPr lang="it-IT"/>
          </a:p>
        </p:txBody>
      </p:sp>
    </p:spTree>
    <p:extLst>
      <p:ext uri="{BB962C8B-B14F-4D97-AF65-F5344CB8AC3E}">
        <p14:creationId xmlns:p14="http://schemas.microsoft.com/office/powerpoint/2010/main" val="2249428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The evaluation will be of two types: external and internal.</a:t>
            </a:r>
          </a:p>
          <a:p>
            <a:r>
              <a:rPr lang="en-US" dirty="0"/>
              <a:t>As far as the external one is concerned, </a:t>
            </a:r>
            <a:r>
              <a:rPr lang="en-US" dirty="0">
                <a:solidFill>
                  <a:srgbClr val="000000"/>
                </a:solidFill>
                <a:effectLst/>
                <a:latin typeface="Aptos" panose="020B0004020202020204" pitchFamily="34" charset="0"/>
              </a:rPr>
              <a:t>for each activity, we will be able to evaluate both quantitatively, based on the data we will collect, but also qualitatively, i.e. by administering simple questionnaires to the participants. </a:t>
            </a:r>
          </a:p>
          <a:p>
            <a:r>
              <a:rPr lang="en-US" dirty="0">
                <a:solidFill>
                  <a:srgbClr val="000000"/>
                </a:solidFill>
                <a:effectLst/>
                <a:latin typeface="Aptos" panose="020B0004020202020204" pitchFamily="34" charset="0"/>
              </a:rPr>
              <a:t>We will then draw the sums based on the indicators we have indicated in the application.</a:t>
            </a:r>
          </a:p>
          <a:p>
            <a:endParaRPr lang="en-US" dirty="0">
              <a:solidFill>
                <a:srgbClr val="000000"/>
              </a:solidFill>
              <a:latin typeface="Aptos" panose="020B0004020202020204" pitchFamily="34" charset="0"/>
            </a:endParaRPr>
          </a:p>
          <a:p>
            <a:r>
              <a:rPr lang="en-US" dirty="0">
                <a:solidFill>
                  <a:srgbClr val="000000"/>
                </a:solidFill>
                <a:latin typeface="Aptos" panose="020B0004020202020204" pitchFamily="34" charset="0"/>
              </a:rPr>
              <a:t>In regard to the internal evaluation, questionnaires will be administered during the meetings.</a:t>
            </a:r>
          </a:p>
          <a:p>
            <a:r>
              <a:rPr lang="en-US" dirty="0">
                <a:solidFill>
                  <a:srgbClr val="000000"/>
                </a:solidFill>
                <a:latin typeface="Aptos" panose="020B0004020202020204" pitchFamily="34" charset="0"/>
              </a:rPr>
              <a:t>It should be noted that a positive evaluation is defined as a rating of at least 75% for the majority of the criteria.</a:t>
            </a:r>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8</a:t>
            </a:fld>
            <a:endParaRPr lang="it-IT"/>
          </a:p>
        </p:txBody>
      </p:sp>
    </p:spTree>
    <p:extLst>
      <p:ext uri="{BB962C8B-B14F-4D97-AF65-F5344CB8AC3E}">
        <p14:creationId xmlns:p14="http://schemas.microsoft.com/office/powerpoint/2010/main" val="858306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I will now show you some examples of indicators that we have indicated in the application. </a:t>
            </a:r>
          </a:p>
          <a:p>
            <a:r>
              <a:rPr lang="en-US" dirty="0"/>
              <a:t>These are some of the quantitative indicators, which can be applied to each Work Package: </a:t>
            </a:r>
          </a:p>
          <a:p>
            <a:pPr marL="285750" indent="-285750">
              <a:buFontTx/>
              <a:buChar char="-"/>
            </a:pPr>
            <a:r>
              <a:rPr lang="en-US" dirty="0"/>
              <a:t>Number of Latin courses of partners integrating the IN-EULALIA products into their teaching practice</a:t>
            </a:r>
          </a:p>
          <a:p>
            <a:pPr marL="285750" indent="-285750">
              <a:buFontTx/>
              <a:buChar char="-"/>
            </a:pPr>
            <a:r>
              <a:rPr lang="en-US" dirty="0"/>
              <a:t>Total number of participants (students and teachers from schools and universities) involved in the IN-EULALIA activities</a:t>
            </a:r>
          </a:p>
          <a:p>
            <a:pPr marL="285750" indent="-285750">
              <a:buFontTx/>
              <a:buChar char="-"/>
            </a:pPr>
            <a:r>
              <a:rPr lang="en-US" dirty="0"/>
              <a:t>Total number of participants (decision makers, students, teachers both HE and School) involved in presentations and dissemination events where IN-EULALIA products are presented</a:t>
            </a:r>
          </a:p>
          <a:p>
            <a:pPr marL="285750" indent="-285750">
              <a:buFontTx/>
              <a:buChar char="-"/>
            </a:pPr>
            <a:r>
              <a:rPr lang="en-US" dirty="0"/>
              <a:t>Number of schools involved in the IN-EULALIA activities</a:t>
            </a:r>
          </a:p>
          <a:p>
            <a:pPr marL="285750" indent="-285750">
              <a:buFontTx/>
              <a:buChar char="-"/>
            </a:pPr>
            <a:r>
              <a:rPr lang="en-US" dirty="0"/>
              <a:t>Number of students (from universities and schools) who have passed the certification tests based on the IN-EULALIA lexicon</a:t>
            </a:r>
          </a:p>
          <a:p>
            <a:pPr marL="285750" indent="-285750">
              <a:buFontTx/>
              <a:buChar char="-"/>
            </a:pPr>
            <a:r>
              <a:rPr lang="en-US" dirty="0"/>
              <a:t>Number of students (university and school) who pass certification tests, at an intermediate level, using the Lexicon exercises</a:t>
            </a:r>
          </a:p>
          <a:p>
            <a:endParaRPr lang="it-IT" dirty="0"/>
          </a:p>
        </p:txBody>
      </p:sp>
      <p:sp>
        <p:nvSpPr>
          <p:cNvPr id="4" name="Segnaposto numero diapositiva 3"/>
          <p:cNvSpPr>
            <a:spLocks noGrp="1"/>
          </p:cNvSpPr>
          <p:nvPr>
            <p:ph type="sldNum" sz="quarter" idx="5"/>
          </p:nvPr>
        </p:nvSpPr>
        <p:spPr/>
        <p:txBody>
          <a:bodyPr/>
          <a:lstStyle/>
          <a:p>
            <a:fld id="{C368F451-3D4B-47F2-9721-AED02759E85F}" type="slidenum">
              <a:rPr lang="it-IT" smtClean="0"/>
              <a:t>9</a:t>
            </a:fld>
            <a:endParaRPr lang="it-IT"/>
          </a:p>
        </p:txBody>
      </p:sp>
    </p:spTree>
    <p:extLst>
      <p:ext uri="{BB962C8B-B14F-4D97-AF65-F5344CB8AC3E}">
        <p14:creationId xmlns:p14="http://schemas.microsoft.com/office/powerpoint/2010/main" val="2087868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4751851" y="548680"/>
            <a:ext cx="6913364" cy="4536504"/>
          </a:xfrm>
          <a:prstGeom prst="rect">
            <a:avLst/>
          </a:prstGeom>
        </p:spPr>
        <p:txBody>
          <a:bodyPr anchor="ctr" anchorCtr="0"/>
          <a:lstStyle>
            <a:lvl1pPr marL="0" indent="0">
              <a:buNone/>
              <a:defRPr sz="3600" b="1">
                <a:solidFill>
                  <a:schemeClr val="tx1">
                    <a:lumMod val="65000"/>
                    <a:lumOff val="35000"/>
                  </a:schemeClr>
                </a:solidFill>
                <a:latin typeface="+mj-lt"/>
              </a:defRPr>
            </a:lvl1pPr>
          </a:lstStyle>
          <a:p>
            <a:pPr lvl="0"/>
            <a:r>
              <a:rPr lang="it-IT" dirty="0"/>
              <a:t>Fare clic per inserire il titolo della presentazione</a:t>
            </a:r>
          </a:p>
        </p:txBody>
      </p:sp>
      <p:sp>
        <p:nvSpPr>
          <p:cNvPr id="6" name="Segnaposto testo 5"/>
          <p:cNvSpPr>
            <a:spLocks noGrp="1"/>
          </p:cNvSpPr>
          <p:nvPr>
            <p:ph type="body" sz="quarter" idx="11" hasCustomPrompt="1"/>
          </p:nvPr>
        </p:nvSpPr>
        <p:spPr>
          <a:xfrm>
            <a:off x="4751917" y="5379814"/>
            <a:ext cx="7008283" cy="425450"/>
          </a:xfrm>
          <a:prstGeom prst="rect">
            <a:avLst/>
          </a:prstGeom>
        </p:spPr>
        <p:txBody>
          <a:bodyPr/>
          <a:lstStyle>
            <a:lvl1pPr marL="0" indent="0">
              <a:buNone/>
              <a:defRPr sz="2400" b="1">
                <a:solidFill>
                  <a:schemeClr val="tx1">
                    <a:lumMod val="65000"/>
                    <a:lumOff val="35000"/>
                  </a:schemeClr>
                </a:solidFill>
                <a:latin typeface="+mj-lt"/>
              </a:defRPr>
            </a:lvl1pPr>
          </a:lstStyle>
          <a:p>
            <a:pPr lvl="0"/>
            <a:r>
              <a:rPr lang="it-IT" dirty="0"/>
              <a:t>Nome Cognome</a:t>
            </a:r>
          </a:p>
        </p:txBody>
      </p:sp>
      <p:sp>
        <p:nvSpPr>
          <p:cNvPr id="8" name="Segnaposto testo 7"/>
          <p:cNvSpPr>
            <a:spLocks noGrp="1"/>
          </p:cNvSpPr>
          <p:nvPr>
            <p:ph type="body" sz="quarter" idx="12" hasCustomPrompt="1"/>
          </p:nvPr>
        </p:nvSpPr>
        <p:spPr>
          <a:xfrm>
            <a:off x="4751918" y="5877942"/>
            <a:ext cx="7105649" cy="791418"/>
          </a:xfrm>
          <a:prstGeom prst="rect">
            <a:avLst/>
          </a:prstGeom>
        </p:spPr>
        <p:txBody>
          <a:bodyPr/>
          <a:lstStyle>
            <a:lvl1pPr marL="0" indent="0">
              <a:buNone/>
              <a:defRPr sz="2000" baseline="0">
                <a:solidFill>
                  <a:schemeClr val="tx1">
                    <a:lumMod val="65000"/>
                    <a:lumOff val="35000"/>
                  </a:schemeClr>
                </a:solidFill>
                <a:latin typeface="+mj-lt"/>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744118"/>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mn-lt"/>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5"/>
            <a:ext cx="11233149" cy="4320381"/>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6" y="2781300"/>
            <a:ext cx="10369551" cy="2879948"/>
          </a:xfrm>
          <a:prstGeom prst="rect">
            <a:avLst/>
          </a:prstGeom>
        </p:spPr>
        <p:txBody>
          <a:bodyPr/>
          <a:lstStyle>
            <a:lvl1pPr marL="0" indent="0">
              <a:buNone/>
              <a:defRPr sz="1800" baseline="0">
                <a:latin typeface="+mn-lt"/>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4" y="1700809"/>
            <a:ext cx="9122833" cy="4105275"/>
          </a:xfrm>
          <a:prstGeom prst="rect">
            <a:avLst/>
          </a:prstGeom>
        </p:spPr>
        <p:txBody>
          <a:bodyPr/>
          <a:lstStyle>
            <a:lvl1pPr marL="0" indent="0">
              <a:buNone/>
              <a:defRPr sz="1800">
                <a:latin typeface="+mn-lt"/>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487488" y="2780928"/>
            <a:ext cx="9217024" cy="432370"/>
          </a:xfrm>
          <a:prstGeom prst="rect">
            <a:avLst/>
          </a:prstGeom>
        </p:spPr>
        <p:txBody>
          <a:bodyPr/>
          <a:lstStyle>
            <a:lvl1pPr marL="0" indent="0" algn="ctr">
              <a:buFontTx/>
              <a:buNone/>
              <a:defRPr sz="2000" b="1">
                <a:solidFill>
                  <a:schemeClr val="tx1">
                    <a:lumMod val="65000"/>
                    <a:lumOff val="35000"/>
                  </a:schemeClr>
                </a:solidFill>
                <a:latin typeface="+mj-lt"/>
              </a:defRPr>
            </a:lvl1pPr>
          </a:lstStyle>
          <a:p>
            <a:pPr lvl="0"/>
            <a:r>
              <a:rPr lang="it-IT" dirty="0"/>
              <a:t>Nome Cognome</a:t>
            </a:r>
          </a:p>
        </p:txBody>
      </p:sp>
      <p:sp>
        <p:nvSpPr>
          <p:cNvPr id="13" name="Segnaposto testo 12"/>
          <p:cNvSpPr>
            <a:spLocks noGrp="1"/>
          </p:cNvSpPr>
          <p:nvPr>
            <p:ph type="body" sz="quarter" idx="11" hasCustomPrompt="1"/>
          </p:nvPr>
        </p:nvSpPr>
        <p:spPr>
          <a:xfrm>
            <a:off x="1439483" y="3573017"/>
            <a:ext cx="9313035" cy="936103"/>
          </a:xfrm>
          <a:prstGeom prst="rect">
            <a:avLst/>
          </a:prstGeom>
        </p:spPr>
        <p:txBody>
          <a:bodyPr/>
          <a:lstStyle>
            <a:lvl1pPr marL="0" indent="0" algn="ctr">
              <a:buFontTx/>
              <a:buNone/>
              <a:defRPr sz="1600">
                <a:solidFill>
                  <a:schemeClr val="tx1">
                    <a:lumMod val="65000"/>
                    <a:lumOff val="35000"/>
                  </a:schemeClr>
                </a:solidFill>
                <a:latin typeface="+mn-lt"/>
              </a:defRPr>
            </a:lvl1pPr>
          </a:lstStyle>
          <a:p>
            <a:pPr lvl="0"/>
            <a:r>
              <a:rPr lang="it-IT" dirty="0"/>
              <a:t>Struttura</a:t>
            </a:r>
          </a:p>
        </p:txBody>
      </p:sp>
      <p:sp>
        <p:nvSpPr>
          <p:cNvPr id="16" name="Segnaposto testo 15"/>
          <p:cNvSpPr>
            <a:spLocks noGrp="1"/>
          </p:cNvSpPr>
          <p:nvPr>
            <p:ph type="body" sz="quarter" idx="12" hasCustomPrompt="1"/>
          </p:nvPr>
        </p:nvSpPr>
        <p:spPr>
          <a:xfrm>
            <a:off x="1390651" y="4725144"/>
            <a:ext cx="9410700" cy="1440160"/>
          </a:xfrm>
          <a:prstGeom prst="rect">
            <a:avLst/>
          </a:prstGeom>
        </p:spPr>
        <p:txBody>
          <a:bodyPr/>
          <a:lstStyle>
            <a:lvl1pPr marL="0" indent="0" algn="ctr">
              <a:buFontTx/>
              <a:buNone/>
              <a:defRPr sz="1300" b="0">
                <a:solidFill>
                  <a:schemeClr val="tx1">
                    <a:lumMod val="65000"/>
                    <a:lumOff val="35000"/>
                  </a:schemeClr>
                </a:solidFill>
                <a:latin typeface="+mn-lt"/>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2" name="Connettore 1 11"/>
          <p:cNvCxnSpPr/>
          <p:nvPr userDrawn="1"/>
        </p:nvCxnSpPr>
        <p:spPr>
          <a:xfrm>
            <a:off x="4367808" y="188640"/>
            <a:ext cx="0" cy="640871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4" name="Immagine 3">
            <a:extLst>
              <a:ext uri="{FF2B5EF4-FFF2-40B4-BE49-F238E27FC236}">
                <a16:creationId xmlns:a16="http://schemas.microsoft.com/office/drawing/2014/main" id="{5EE00A97-2907-46F9-965F-86535E724FBD}"/>
              </a:ext>
            </a:extLst>
          </p:cNvPr>
          <p:cNvPicPr>
            <a:picLocks noChangeAspect="1"/>
          </p:cNvPicPr>
          <p:nvPr userDrawn="1"/>
        </p:nvPicPr>
        <p:blipFill>
          <a:blip r:embed="rId3"/>
          <a:stretch>
            <a:fillRect/>
          </a:stretch>
        </p:blipFill>
        <p:spPr>
          <a:xfrm>
            <a:off x="911424" y="2060848"/>
            <a:ext cx="2436900" cy="1802582"/>
          </a:xfrm>
          <a:prstGeom prst="rect">
            <a:avLst/>
          </a:prstGeom>
        </p:spPr>
      </p:pic>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B4AE421-09DA-412D-AAD7-5E65002B1FDA}"/>
              </a:ext>
            </a:extLst>
          </p:cNvPr>
          <p:cNvSpPr txBox="1"/>
          <p:nvPr userDrawn="1"/>
        </p:nvSpPr>
        <p:spPr>
          <a:xfrm>
            <a:off x="179512" y="6525019"/>
            <a:ext cx="792088" cy="276999"/>
          </a:xfrm>
          <a:prstGeom prst="rect">
            <a:avLst/>
          </a:prstGeom>
          <a:noFill/>
        </p:spPr>
        <p:txBody>
          <a:bodyPr wrap="square" rtlCol="0">
            <a:spAutoFit/>
          </a:bodyPr>
          <a:lstStyle/>
          <a:p>
            <a:fld id="{723C9881-DC19-44C1-8307-96C20AE8129F}" type="slidenum">
              <a:rPr lang="it-IT" sz="1200" smtClean="0"/>
              <a:t>‹N›</a:t>
            </a:fld>
            <a:endParaRPr lang="it-IT" sz="1200" dirty="0"/>
          </a:p>
        </p:txBody>
      </p:sp>
      <p:pic>
        <p:nvPicPr>
          <p:cNvPr id="5" name="Immagine 4">
            <a:extLst>
              <a:ext uri="{FF2B5EF4-FFF2-40B4-BE49-F238E27FC236}">
                <a16:creationId xmlns:a16="http://schemas.microsoft.com/office/drawing/2014/main" id="{6726EE36-C2C5-4224-B32D-093745F9F2B1}"/>
              </a:ext>
            </a:extLst>
          </p:cNvPr>
          <p:cNvPicPr>
            <a:picLocks noChangeAspect="1"/>
          </p:cNvPicPr>
          <p:nvPr userDrawn="1"/>
        </p:nvPicPr>
        <p:blipFill>
          <a:blip r:embed="rId6"/>
          <a:stretch>
            <a:fillRect/>
          </a:stretch>
        </p:blipFill>
        <p:spPr>
          <a:xfrm>
            <a:off x="10878304" y="5826343"/>
            <a:ext cx="1131773" cy="837175"/>
          </a:xfrm>
          <a:prstGeom prst="rect">
            <a:avLst/>
          </a:prstGeom>
        </p:spPr>
      </p:pic>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CasellaDiTesto 8"/>
          <p:cNvSpPr txBox="1"/>
          <p:nvPr userDrawn="1"/>
        </p:nvSpPr>
        <p:spPr>
          <a:xfrm>
            <a:off x="4175787" y="6453336"/>
            <a:ext cx="3840427" cy="338554"/>
          </a:xfrm>
          <a:prstGeom prst="rect">
            <a:avLst/>
          </a:prstGeom>
          <a:noFill/>
        </p:spPr>
        <p:txBody>
          <a:bodyPr wrap="square" rtlCol="0">
            <a:spAutoFit/>
          </a:bodyPr>
          <a:lstStyle/>
          <a:p>
            <a:pPr algn="ctr"/>
            <a:r>
              <a:rPr lang="it-IT" sz="1600" dirty="0">
                <a:solidFill>
                  <a:schemeClr val="tx1">
                    <a:lumMod val="65000"/>
                    <a:lumOff val="35000"/>
                  </a:schemeClr>
                </a:solidFill>
              </a:rPr>
              <a:t>www.unibo.it</a:t>
            </a:r>
          </a:p>
        </p:txBody>
      </p:sp>
      <p:pic>
        <p:nvPicPr>
          <p:cNvPr id="4" name="Immagine 3">
            <a:extLst>
              <a:ext uri="{FF2B5EF4-FFF2-40B4-BE49-F238E27FC236}">
                <a16:creationId xmlns:a16="http://schemas.microsoft.com/office/drawing/2014/main" id="{DD0FC319-6CD8-4E12-A1D2-69D93160BF0E}"/>
              </a:ext>
            </a:extLst>
          </p:cNvPr>
          <p:cNvPicPr>
            <a:picLocks noChangeAspect="1"/>
          </p:cNvPicPr>
          <p:nvPr userDrawn="1"/>
        </p:nvPicPr>
        <p:blipFill>
          <a:blip r:embed="rId3"/>
          <a:stretch>
            <a:fillRect/>
          </a:stretch>
        </p:blipFill>
        <p:spPr>
          <a:xfrm>
            <a:off x="5105889" y="596073"/>
            <a:ext cx="1980221" cy="1464775"/>
          </a:xfrm>
          <a:prstGeom prst="rect">
            <a:avLst/>
          </a:prstGeom>
        </p:spPr>
      </p:pic>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8" Type="http://schemas.openxmlformats.org/officeDocument/2006/relationships/hyperlink" Target="mailto:tommaso.ricchieri@unibo.it" TargetMode="External"/><Relationship Id="rId3" Type="http://schemas.openxmlformats.org/officeDocument/2006/relationships/hyperlink" Target="mailto:lucia.pasetti@unibo.it" TargetMode="External"/><Relationship Id="rId7" Type="http://schemas.openxmlformats.org/officeDocument/2006/relationships/hyperlink" Target="mailto:stefania.pollastri3@unibo.it"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hyperlink" Target="mailto:francesca.magrefi@unibo.it" TargetMode="External"/><Relationship Id="rId5" Type="http://schemas.openxmlformats.org/officeDocument/2006/relationships/hyperlink" Target="mailto:chiara.gianollo@unibo.it" TargetMode="External"/><Relationship Id="rId4" Type="http://schemas.openxmlformats.org/officeDocument/2006/relationships/hyperlink" Target="mailto:elisa.dalchiele3@unibo.it"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algn="ctr"/>
            <a:r>
              <a:rPr lang="it-IT" dirty="0">
                <a:solidFill>
                  <a:srgbClr val="C00000"/>
                </a:solidFill>
              </a:rPr>
              <a:t>IN-EULALIA</a:t>
            </a:r>
          </a:p>
          <a:p>
            <a:pPr algn="ctr"/>
            <a:endParaRPr lang="it-IT" i="1" dirty="0">
              <a:solidFill>
                <a:srgbClr val="C00000"/>
              </a:solidFill>
            </a:endParaRPr>
          </a:p>
          <a:p>
            <a:pPr algn="ctr"/>
            <a:r>
              <a:rPr lang="en-US" i="1" dirty="0">
                <a:solidFill>
                  <a:srgbClr val="C00000"/>
                </a:solidFill>
              </a:rPr>
              <a:t>Transversal activities: EVALUATION </a:t>
            </a:r>
          </a:p>
        </p:txBody>
      </p:sp>
      <p:sp>
        <p:nvSpPr>
          <p:cNvPr id="3" name="Segnaposto testo 2"/>
          <p:cNvSpPr>
            <a:spLocks noGrp="1"/>
          </p:cNvSpPr>
          <p:nvPr>
            <p:ph type="body" sz="quarter" idx="11"/>
          </p:nvPr>
        </p:nvSpPr>
        <p:spPr/>
        <p:txBody>
          <a:bodyPr/>
          <a:lstStyle/>
          <a:p>
            <a:r>
              <a:rPr lang="it-IT" dirty="0">
                <a:solidFill>
                  <a:schemeClr val="tx1"/>
                </a:solidFill>
              </a:rPr>
              <a:t>UNIBO TEAM</a:t>
            </a:r>
          </a:p>
        </p:txBody>
      </p:sp>
      <p:sp>
        <p:nvSpPr>
          <p:cNvPr id="4" name="Segnaposto testo 3"/>
          <p:cNvSpPr>
            <a:spLocks noGrp="1"/>
          </p:cNvSpPr>
          <p:nvPr>
            <p:ph type="body" sz="quarter" idx="12"/>
          </p:nvPr>
        </p:nvSpPr>
        <p:spPr/>
        <p:txBody>
          <a:bodyPr/>
          <a:lstStyle/>
          <a:p>
            <a:r>
              <a:rPr lang="it-IT" dirty="0">
                <a:solidFill>
                  <a:schemeClr val="tx1"/>
                </a:solidFill>
              </a:rPr>
              <a:t>Dipartimento di Filologia Classica e Italianistica FICLIT</a:t>
            </a:r>
          </a:p>
        </p:txBody>
      </p:sp>
    </p:spTree>
    <p:extLst>
      <p:ext uri="{BB962C8B-B14F-4D97-AF65-F5344CB8AC3E}">
        <p14:creationId xmlns:p14="http://schemas.microsoft.com/office/powerpoint/2010/main" val="308523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D9444E88-BE18-AFBC-1281-94A20A5A1EAF}"/>
              </a:ext>
            </a:extLst>
          </p:cNvPr>
          <p:cNvSpPr>
            <a:spLocks noGrp="1"/>
          </p:cNvSpPr>
          <p:nvPr>
            <p:ph type="body" sz="quarter" idx="10"/>
          </p:nvPr>
        </p:nvSpPr>
        <p:spPr/>
        <p:txBody>
          <a:bodyPr/>
          <a:lstStyle/>
          <a:p>
            <a:pPr algn="ctr"/>
            <a:r>
              <a:rPr lang="it-IT" sz="2800" dirty="0" err="1"/>
              <a:t>Examples</a:t>
            </a:r>
            <a:r>
              <a:rPr lang="it-IT" sz="2800" dirty="0"/>
              <a:t> of quantitative </a:t>
            </a:r>
            <a:r>
              <a:rPr lang="it-IT" sz="2800" dirty="0" err="1"/>
              <a:t>indicators</a:t>
            </a:r>
            <a:r>
              <a:rPr lang="it-IT" sz="2800" dirty="0"/>
              <a:t> / 2</a:t>
            </a:r>
          </a:p>
          <a:p>
            <a:endParaRPr lang="it-IT" dirty="0"/>
          </a:p>
        </p:txBody>
      </p:sp>
      <p:graphicFrame>
        <p:nvGraphicFramePr>
          <p:cNvPr id="4" name="Diagramma 3">
            <a:extLst>
              <a:ext uri="{FF2B5EF4-FFF2-40B4-BE49-F238E27FC236}">
                <a16:creationId xmlns:a16="http://schemas.microsoft.com/office/drawing/2014/main" id="{BA1F3981-9A4E-B080-DF96-AFB646B43E03}"/>
              </a:ext>
            </a:extLst>
          </p:cNvPr>
          <p:cNvGraphicFramePr/>
          <p:nvPr>
            <p:extLst>
              <p:ext uri="{D42A27DB-BD31-4B8C-83A1-F6EECF244321}">
                <p14:modId xmlns:p14="http://schemas.microsoft.com/office/powerpoint/2010/main" val="751148225"/>
              </p:ext>
            </p:extLst>
          </p:nvPr>
        </p:nvGraphicFramePr>
        <p:xfrm>
          <a:off x="527051" y="1268761"/>
          <a:ext cx="11233149" cy="51125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472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009C18CF-8449-6C84-A2C4-914A835017D1}"/>
              </a:ext>
            </a:extLst>
          </p:cNvPr>
          <p:cNvSpPr>
            <a:spLocks noGrp="1"/>
          </p:cNvSpPr>
          <p:nvPr>
            <p:ph type="body" sz="quarter" idx="10"/>
          </p:nvPr>
        </p:nvSpPr>
        <p:spPr/>
        <p:txBody>
          <a:bodyPr/>
          <a:lstStyle/>
          <a:p>
            <a:pPr algn="ctr"/>
            <a:r>
              <a:rPr lang="it-IT" sz="2800" dirty="0" err="1"/>
              <a:t>Examples</a:t>
            </a:r>
            <a:r>
              <a:rPr lang="it-IT" sz="2800" dirty="0"/>
              <a:t> of qualitative </a:t>
            </a:r>
            <a:r>
              <a:rPr lang="it-IT" sz="2800" dirty="0" err="1"/>
              <a:t>indicators</a:t>
            </a:r>
            <a:r>
              <a:rPr lang="it-IT" sz="2800" dirty="0"/>
              <a:t> </a:t>
            </a:r>
          </a:p>
        </p:txBody>
      </p:sp>
      <p:graphicFrame>
        <p:nvGraphicFramePr>
          <p:cNvPr id="5" name="Diagramma 4">
            <a:extLst>
              <a:ext uri="{FF2B5EF4-FFF2-40B4-BE49-F238E27FC236}">
                <a16:creationId xmlns:a16="http://schemas.microsoft.com/office/drawing/2014/main" id="{266856AC-B55B-ACF4-534A-FBC7318BA6F1}"/>
              </a:ext>
            </a:extLst>
          </p:cNvPr>
          <p:cNvGraphicFramePr/>
          <p:nvPr>
            <p:extLst>
              <p:ext uri="{D42A27DB-BD31-4B8C-83A1-F6EECF244321}">
                <p14:modId xmlns:p14="http://schemas.microsoft.com/office/powerpoint/2010/main" val="554851361"/>
              </p:ext>
            </p:extLst>
          </p:nvPr>
        </p:nvGraphicFramePr>
        <p:xfrm>
          <a:off x="383035" y="1412776"/>
          <a:ext cx="11401597"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45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a:extLst>
              <a:ext uri="{FF2B5EF4-FFF2-40B4-BE49-F238E27FC236}">
                <a16:creationId xmlns:a16="http://schemas.microsoft.com/office/drawing/2014/main" id="{A41CFA31-B4F8-2AC4-CED1-6BB90D1F462D}"/>
              </a:ext>
            </a:extLst>
          </p:cNvPr>
          <p:cNvSpPr>
            <a:spLocks noGrp="1"/>
          </p:cNvSpPr>
          <p:nvPr>
            <p:ph type="body" sz="quarter" idx="10"/>
          </p:nvPr>
        </p:nvSpPr>
        <p:spPr/>
        <p:txBody>
          <a:bodyPr/>
          <a:lstStyle/>
          <a:p>
            <a:pPr algn="ctr"/>
            <a:r>
              <a:rPr lang="en-US" sz="2800" dirty="0">
                <a:solidFill>
                  <a:srgbClr val="C00000"/>
                </a:solidFill>
              </a:rPr>
              <a:t>Evaluation of the kickoff meeting survey</a:t>
            </a:r>
          </a:p>
          <a:p>
            <a:endParaRPr lang="it-IT" dirty="0"/>
          </a:p>
        </p:txBody>
      </p:sp>
      <p:sp>
        <p:nvSpPr>
          <p:cNvPr id="3" name="Segnaposto testo 2">
            <a:extLst>
              <a:ext uri="{FF2B5EF4-FFF2-40B4-BE49-F238E27FC236}">
                <a16:creationId xmlns:a16="http://schemas.microsoft.com/office/drawing/2014/main" id="{3B681599-3B16-585D-193B-74AC70D03061}"/>
              </a:ext>
            </a:extLst>
          </p:cNvPr>
          <p:cNvSpPr>
            <a:spLocks noGrp="1"/>
          </p:cNvSpPr>
          <p:nvPr>
            <p:ph type="body" sz="quarter" idx="11"/>
          </p:nvPr>
        </p:nvSpPr>
        <p:spPr>
          <a:xfrm>
            <a:off x="527051" y="1412875"/>
            <a:ext cx="11233149" cy="4320381"/>
          </a:xfrm>
        </p:spPr>
        <p:txBody>
          <a:bodyPr/>
          <a:lstStyle/>
          <a:p>
            <a:r>
              <a:rPr lang="it-IT" dirty="0"/>
              <a:t> </a:t>
            </a:r>
          </a:p>
        </p:txBody>
      </p:sp>
      <p:pic>
        <p:nvPicPr>
          <p:cNvPr id="12" name="Immagine 11" descr="Immagine che contiene testo, disegno, schizzo, cartone animato&#10;&#10;Descrizione generata automaticamente">
            <a:extLst>
              <a:ext uri="{FF2B5EF4-FFF2-40B4-BE49-F238E27FC236}">
                <a16:creationId xmlns:a16="http://schemas.microsoft.com/office/drawing/2014/main" id="{2FFAB347-3FDB-BE05-3074-65676359112E}"/>
              </a:ext>
            </a:extLst>
          </p:cNvPr>
          <p:cNvPicPr>
            <a:picLocks noChangeAspect="1"/>
          </p:cNvPicPr>
          <p:nvPr/>
        </p:nvPicPr>
        <p:blipFill>
          <a:blip r:embed="rId3"/>
          <a:stretch>
            <a:fillRect/>
          </a:stretch>
        </p:blipFill>
        <p:spPr>
          <a:xfrm rot="861602">
            <a:off x="5879538" y="2092071"/>
            <a:ext cx="5102751" cy="2961987"/>
          </a:xfrm>
          <a:prstGeom prst="rect">
            <a:avLst/>
          </a:prstGeom>
        </p:spPr>
      </p:pic>
      <p:pic>
        <p:nvPicPr>
          <p:cNvPr id="14" name="Immagine 13" descr="Immagine che contiene uccello acquatico, pinguino, uccello, cartone animato&#10;&#10;Descrizione generata automaticamente">
            <a:extLst>
              <a:ext uri="{FF2B5EF4-FFF2-40B4-BE49-F238E27FC236}">
                <a16:creationId xmlns:a16="http://schemas.microsoft.com/office/drawing/2014/main" id="{E1B006CF-B25E-A29F-330F-2B648FB9B4CC}"/>
              </a:ext>
            </a:extLst>
          </p:cNvPr>
          <p:cNvPicPr>
            <a:picLocks noChangeAspect="1"/>
          </p:cNvPicPr>
          <p:nvPr/>
        </p:nvPicPr>
        <p:blipFill>
          <a:blip r:embed="rId4"/>
          <a:stretch>
            <a:fillRect/>
          </a:stretch>
        </p:blipFill>
        <p:spPr>
          <a:xfrm>
            <a:off x="1415480" y="2323973"/>
            <a:ext cx="3121152" cy="3121152"/>
          </a:xfrm>
          <a:prstGeom prst="rect">
            <a:avLst/>
          </a:prstGeom>
        </p:spPr>
      </p:pic>
    </p:spTree>
    <p:extLst>
      <p:ext uri="{BB962C8B-B14F-4D97-AF65-F5344CB8AC3E}">
        <p14:creationId xmlns:p14="http://schemas.microsoft.com/office/powerpoint/2010/main" val="2980506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r>
              <a:rPr lang="it-IT" dirty="0"/>
              <a:t>Bologna team</a:t>
            </a:r>
          </a:p>
        </p:txBody>
      </p:sp>
      <p:sp>
        <p:nvSpPr>
          <p:cNvPr id="3" name="Segnaposto testo 2"/>
          <p:cNvSpPr>
            <a:spLocks noGrp="1"/>
          </p:cNvSpPr>
          <p:nvPr>
            <p:ph type="body" sz="quarter" idx="11"/>
          </p:nvPr>
        </p:nvSpPr>
        <p:spPr/>
        <p:txBody>
          <a:bodyPr/>
          <a:lstStyle/>
          <a:p>
            <a:r>
              <a:rPr lang="it-IT" dirty="0"/>
              <a:t>FICLIT – Dipartimento di Filologia classica e italianistica</a:t>
            </a:r>
          </a:p>
        </p:txBody>
      </p:sp>
      <p:sp>
        <p:nvSpPr>
          <p:cNvPr id="4" name="Segnaposto testo 3"/>
          <p:cNvSpPr>
            <a:spLocks noGrp="1"/>
          </p:cNvSpPr>
          <p:nvPr>
            <p:ph type="body" sz="quarter" idx="12"/>
          </p:nvPr>
        </p:nvSpPr>
        <p:spPr>
          <a:xfrm>
            <a:off x="1390651" y="4293096"/>
            <a:ext cx="9361866" cy="1872208"/>
          </a:xfrm>
        </p:spPr>
        <p:txBody>
          <a:bodyPr/>
          <a:lstStyle/>
          <a:p>
            <a:r>
              <a:rPr lang="it-IT" dirty="0">
                <a:hlinkClick r:id="rId3"/>
              </a:rPr>
              <a:t>lucia.pasetti@unibo.it</a:t>
            </a:r>
            <a:endParaRPr lang="it-IT" dirty="0"/>
          </a:p>
          <a:p>
            <a:r>
              <a:rPr lang="it-IT" dirty="0">
                <a:hlinkClick r:id="rId4"/>
              </a:rPr>
              <a:t>elisa.dalchiele3@unibo.it</a:t>
            </a:r>
            <a:endParaRPr lang="it-IT" dirty="0"/>
          </a:p>
          <a:p>
            <a:r>
              <a:rPr lang="it-IT" dirty="0">
                <a:hlinkClick r:id="rId5"/>
              </a:rPr>
              <a:t>chiara.gianollo@unibo.it</a:t>
            </a:r>
            <a:endParaRPr lang="it-IT" dirty="0"/>
          </a:p>
          <a:p>
            <a:r>
              <a:rPr lang="it-IT" dirty="0">
                <a:hlinkClick r:id="rId6"/>
              </a:rPr>
              <a:t>francesca.magrefi@unibo.it</a:t>
            </a:r>
            <a:endParaRPr lang="it-IT" dirty="0"/>
          </a:p>
          <a:p>
            <a:r>
              <a:rPr lang="it-IT" dirty="0">
                <a:hlinkClick r:id="rId7"/>
              </a:rPr>
              <a:t>stefania.pollastri3@unibo.it</a:t>
            </a:r>
            <a:r>
              <a:rPr lang="it-IT" dirty="0"/>
              <a:t> </a:t>
            </a:r>
          </a:p>
          <a:p>
            <a:r>
              <a:rPr lang="it-IT" dirty="0">
                <a:hlinkClick r:id="rId8"/>
              </a:rPr>
              <a:t>tommaso.ricchieri@unibo.it</a:t>
            </a:r>
            <a:r>
              <a:rPr lang="it-IT" dirty="0"/>
              <a:t> </a:t>
            </a:r>
          </a:p>
        </p:txBody>
      </p:sp>
    </p:spTree>
    <p:extLst>
      <p:ext uri="{BB962C8B-B14F-4D97-AF65-F5344CB8AC3E}">
        <p14:creationId xmlns:p14="http://schemas.microsoft.com/office/powerpoint/2010/main" val="225496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algn="ctr"/>
            <a:r>
              <a:rPr lang="it-IT" sz="2800" dirty="0"/>
              <a:t>Evaluation</a:t>
            </a:r>
          </a:p>
        </p:txBody>
      </p:sp>
      <p:graphicFrame>
        <p:nvGraphicFramePr>
          <p:cNvPr id="4" name="Diagramma 3">
            <a:extLst>
              <a:ext uri="{FF2B5EF4-FFF2-40B4-BE49-F238E27FC236}">
                <a16:creationId xmlns:a16="http://schemas.microsoft.com/office/drawing/2014/main" id="{785D62F7-3590-7250-2271-FABA8CD38B6D}"/>
              </a:ext>
            </a:extLst>
          </p:cNvPr>
          <p:cNvGraphicFramePr/>
          <p:nvPr>
            <p:extLst>
              <p:ext uri="{D42A27DB-BD31-4B8C-83A1-F6EECF244321}">
                <p14:modId xmlns:p14="http://schemas.microsoft.com/office/powerpoint/2010/main" val="2667656345"/>
              </p:ext>
            </p:extLst>
          </p:nvPr>
        </p:nvGraphicFramePr>
        <p:xfrm>
          <a:off x="527051" y="1412875"/>
          <a:ext cx="11233149"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a:extLst>
              <a:ext uri="{FF2B5EF4-FFF2-40B4-BE49-F238E27FC236}">
                <a16:creationId xmlns:a16="http://schemas.microsoft.com/office/drawing/2014/main" id="{7DE2C7BA-C52E-2993-E519-0E6D3917B055}"/>
              </a:ext>
            </a:extLst>
          </p:cNvPr>
          <p:cNvSpPr>
            <a:spLocks noChangeArrowheads="1"/>
          </p:cNvSpPr>
          <p:nvPr/>
        </p:nvSpPr>
        <p:spPr bwMode="auto">
          <a:xfrm>
            <a:off x="3811588" y="17732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309833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5F386A26-FC7E-C2DF-CEBD-AC2E9BB48915}"/>
              </a:ext>
            </a:extLst>
          </p:cNvPr>
          <p:cNvSpPr>
            <a:spLocks noGrp="1"/>
          </p:cNvSpPr>
          <p:nvPr>
            <p:ph type="body" sz="quarter" idx="10"/>
          </p:nvPr>
        </p:nvSpPr>
        <p:spPr/>
        <p:txBody>
          <a:bodyPr/>
          <a:lstStyle/>
          <a:p>
            <a:pPr algn="ctr"/>
            <a:r>
              <a:rPr lang="en-US" sz="2800" dirty="0">
                <a:solidFill>
                  <a:srgbClr val="C00000"/>
                </a:solidFill>
              </a:rPr>
              <a:t>Evaluation and Quality Assurance</a:t>
            </a:r>
          </a:p>
        </p:txBody>
      </p:sp>
      <p:graphicFrame>
        <p:nvGraphicFramePr>
          <p:cNvPr id="4" name="Diagramma 3">
            <a:extLst>
              <a:ext uri="{FF2B5EF4-FFF2-40B4-BE49-F238E27FC236}">
                <a16:creationId xmlns:a16="http://schemas.microsoft.com/office/drawing/2014/main" id="{AD169BBE-6326-A4A2-FC70-89981F7F0F74}"/>
              </a:ext>
            </a:extLst>
          </p:cNvPr>
          <p:cNvGraphicFramePr/>
          <p:nvPr>
            <p:extLst>
              <p:ext uri="{D42A27DB-BD31-4B8C-83A1-F6EECF244321}">
                <p14:modId xmlns:p14="http://schemas.microsoft.com/office/powerpoint/2010/main" val="2062290223"/>
              </p:ext>
            </p:extLst>
          </p:nvPr>
        </p:nvGraphicFramePr>
        <p:xfrm>
          <a:off x="527051" y="1412875"/>
          <a:ext cx="11233149"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452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A314945E-4702-E1EC-B5B8-DA586AF5E8EE}"/>
              </a:ext>
            </a:extLst>
          </p:cNvPr>
          <p:cNvSpPr>
            <a:spLocks noGrp="1"/>
          </p:cNvSpPr>
          <p:nvPr>
            <p:ph type="body" sz="quarter" idx="10"/>
          </p:nvPr>
        </p:nvSpPr>
        <p:spPr/>
        <p:txBody>
          <a:bodyPr/>
          <a:lstStyle/>
          <a:p>
            <a:pPr algn="ctr"/>
            <a:r>
              <a:rPr lang="it-IT" sz="2800" dirty="0"/>
              <a:t>Evaluation - </a:t>
            </a:r>
            <a:r>
              <a:rPr lang="it-IT" sz="2800" dirty="0" err="1"/>
              <a:t>What</a:t>
            </a:r>
            <a:endParaRPr lang="it-IT" sz="2800" dirty="0"/>
          </a:p>
        </p:txBody>
      </p:sp>
      <p:graphicFrame>
        <p:nvGraphicFramePr>
          <p:cNvPr id="4" name="Diagramma 3">
            <a:extLst>
              <a:ext uri="{FF2B5EF4-FFF2-40B4-BE49-F238E27FC236}">
                <a16:creationId xmlns:a16="http://schemas.microsoft.com/office/drawing/2014/main" id="{C2966B04-D1EC-766E-80C1-0EA6E6EC0159}"/>
              </a:ext>
            </a:extLst>
          </p:cNvPr>
          <p:cNvGraphicFramePr/>
          <p:nvPr>
            <p:extLst>
              <p:ext uri="{D42A27DB-BD31-4B8C-83A1-F6EECF244321}">
                <p14:modId xmlns:p14="http://schemas.microsoft.com/office/powerpoint/2010/main" val="1183276061"/>
              </p:ext>
            </p:extLst>
          </p:nvPr>
        </p:nvGraphicFramePr>
        <p:xfrm>
          <a:off x="407368" y="1412776"/>
          <a:ext cx="11233149"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929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01CBF5E-7278-DE4D-8166-1C284E8B0D7C}"/>
              </a:ext>
            </a:extLst>
          </p:cNvPr>
          <p:cNvSpPr>
            <a:spLocks noGrp="1"/>
          </p:cNvSpPr>
          <p:nvPr>
            <p:ph type="body" sz="quarter" idx="10"/>
          </p:nvPr>
        </p:nvSpPr>
        <p:spPr/>
        <p:txBody>
          <a:bodyPr/>
          <a:lstStyle/>
          <a:p>
            <a:pPr algn="ctr"/>
            <a:r>
              <a:rPr lang="it-IT" sz="2800" dirty="0"/>
              <a:t>Evaluation - QAT</a:t>
            </a:r>
          </a:p>
        </p:txBody>
      </p:sp>
      <p:graphicFrame>
        <p:nvGraphicFramePr>
          <p:cNvPr id="7" name="Diagramma 6">
            <a:extLst>
              <a:ext uri="{FF2B5EF4-FFF2-40B4-BE49-F238E27FC236}">
                <a16:creationId xmlns:a16="http://schemas.microsoft.com/office/drawing/2014/main" id="{8F58F420-440D-E168-617A-2E3158FCCCC2}"/>
              </a:ext>
            </a:extLst>
          </p:cNvPr>
          <p:cNvGraphicFramePr/>
          <p:nvPr>
            <p:extLst>
              <p:ext uri="{D42A27DB-BD31-4B8C-83A1-F6EECF244321}">
                <p14:modId xmlns:p14="http://schemas.microsoft.com/office/powerpoint/2010/main" val="730132018"/>
              </p:ext>
            </p:extLst>
          </p:nvPr>
        </p:nvGraphicFramePr>
        <p:xfrm>
          <a:off x="1055440" y="1412776"/>
          <a:ext cx="10225136"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5032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22779D6B-2F40-8349-D69A-BD720326C7E4}"/>
              </a:ext>
            </a:extLst>
          </p:cNvPr>
          <p:cNvSpPr>
            <a:spLocks noGrp="1"/>
          </p:cNvSpPr>
          <p:nvPr>
            <p:ph type="body" sz="quarter" idx="10"/>
          </p:nvPr>
        </p:nvSpPr>
        <p:spPr/>
        <p:txBody>
          <a:bodyPr/>
          <a:lstStyle/>
          <a:p>
            <a:pPr algn="ctr"/>
            <a:r>
              <a:rPr lang="it-IT" sz="2800" dirty="0"/>
              <a:t>Evaluation - QAT</a:t>
            </a:r>
          </a:p>
          <a:p>
            <a:pPr algn="ctr"/>
            <a:endParaRPr lang="it-IT" dirty="0"/>
          </a:p>
        </p:txBody>
      </p:sp>
      <p:graphicFrame>
        <p:nvGraphicFramePr>
          <p:cNvPr id="5" name="Diagramma 4">
            <a:extLst>
              <a:ext uri="{FF2B5EF4-FFF2-40B4-BE49-F238E27FC236}">
                <a16:creationId xmlns:a16="http://schemas.microsoft.com/office/drawing/2014/main" id="{80084D5A-BC10-56F1-1E96-C9D11E635984}"/>
              </a:ext>
            </a:extLst>
          </p:cNvPr>
          <p:cNvGraphicFramePr/>
          <p:nvPr>
            <p:extLst>
              <p:ext uri="{D42A27DB-BD31-4B8C-83A1-F6EECF244321}">
                <p14:modId xmlns:p14="http://schemas.microsoft.com/office/powerpoint/2010/main" val="1682137267"/>
              </p:ext>
            </p:extLst>
          </p:nvPr>
        </p:nvGraphicFramePr>
        <p:xfrm>
          <a:off x="527050" y="1412875"/>
          <a:ext cx="11233150" cy="43195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6142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algn="ctr"/>
            <a:r>
              <a:rPr lang="it-IT" sz="2800" dirty="0"/>
              <a:t>Evaluation - </a:t>
            </a:r>
            <a:r>
              <a:rPr lang="en-GB" sz="2800" b="1" kern="100" dirty="0" err="1">
                <a:effectLst/>
                <a:ea typeface="Aptos" panose="020B0004020202020204" pitchFamily="34" charset="0"/>
              </a:rPr>
              <a:t>QuEP</a:t>
            </a:r>
            <a:endParaRPr lang="it-IT" sz="2800" dirty="0"/>
          </a:p>
        </p:txBody>
      </p:sp>
      <p:graphicFrame>
        <p:nvGraphicFramePr>
          <p:cNvPr id="4" name="Diagramma 3">
            <a:extLst>
              <a:ext uri="{FF2B5EF4-FFF2-40B4-BE49-F238E27FC236}">
                <a16:creationId xmlns:a16="http://schemas.microsoft.com/office/drawing/2014/main" id="{C169DD49-58D2-8E36-C1C2-49163B02B0E8}"/>
              </a:ext>
            </a:extLst>
          </p:cNvPr>
          <p:cNvGraphicFramePr/>
          <p:nvPr>
            <p:extLst>
              <p:ext uri="{D42A27DB-BD31-4B8C-83A1-F6EECF244321}">
                <p14:modId xmlns:p14="http://schemas.microsoft.com/office/powerpoint/2010/main" val="2524513353"/>
              </p:ext>
            </p:extLst>
          </p:nvPr>
        </p:nvGraphicFramePr>
        <p:xfrm>
          <a:off x="527051" y="1412875"/>
          <a:ext cx="11233149"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024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1ADCBA40-C261-41BB-8ED4-1F14A20089EF}"/>
              </a:ext>
            </a:extLst>
          </p:cNvPr>
          <p:cNvSpPr>
            <a:spLocks noGrp="1"/>
          </p:cNvSpPr>
          <p:nvPr>
            <p:ph type="body" sz="quarter" idx="10"/>
          </p:nvPr>
        </p:nvSpPr>
        <p:spPr/>
        <p:txBody>
          <a:bodyPr/>
          <a:lstStyle/>
          <a:p>
            <a:pPr algn="ctr"/>
            <a:r>
              <a:rPr lang="it-IT" sz="2800" dirty="0"/>
              <a:t>Evaluation - HOW</a:t>
            </a:r>
          </a:p>
          <a:p>
            <a:endParaRPr lang="it-IT" dirty="0"/>
          </a:p>
        </p:txBody>
      </p:sp>
      <p:graphicFrame>
        <p:nvGraphicFramePr>
          <p:cNvPr id="4" name="Diagramma 3">
            <a:extLst>
              <a:ext uri="{FF2B5EF4-FFF2-40B4-BE49-F238E27FC236}">
                <a16:creationId xmlns:a16="http://schemas.microsoft.com/office/drawing/2014/main" id="{1FB098C2-708F-EFA0-E542-80E1CB35A5AE}"/>
              </a:ext>
            </a:extLst>
          </p:cNvPr>
          <p:cNvGraphicFramePr/>
          <p:nvPr>
            <p:extLst>
              <p:ext uri="{D42A27DB-BD31-4B8C-83A1-F6EECF244321}">
                <p14:modId xmlns:p14="http://schemas.microsoft.com/office/powerpoint/2010/main" val="518097653"/>
              </p:ext>
            </p:extLst>
          </p:nvPr>
        </p:nvGraphicFramePr>
        <p:xfrm>
          <a:off x="527051" y="1412875"/>
          <a:ext cx="11233149" cy="4320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3627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8447EF43-165F-E6E0-D8DE-4E6DB47E41D4}"/>
              </a:ext>
            </a:extLst>
          </p:cNvPr>
          <p:cNvSpPr>
            <a:spLocks noGrp="1"/>
          </p:cNvSpPr>
          <p:nvPr>
            <p:ph type="body" sz="quarter" idx="10"/>
          </p:nvPr>
        </p:nvSpPr>
        <p:spPr/>
        <p:txBody>
          <a:bodyPr/>
          <a:lstStyle/>
          <a:p>
            <a:pPr algn="ctr"/>
            <a:r>
              <a:rPr lang="it-IT" sz="2800" dirty="0" err="1"/>
              <a:t>Examples</a:t>
            </a:r>
            <a:r>
              <a:rPr lang="it-IT" sz="2800" dirty="0"/>
              <a:t> of quantitative </a:t>
            </a:r>
            <a:r>
              <a:rPr lang="it-IT" sz="2800" dirty="0" err="1"/>
              <a:t>indicators</a:t>
            </a:r>
            <a:r>
              <a:rPr lang="it-IT" sz="2800" dirty="0"/>
              <a:t> / 1</a:t>
            </a:r>
          </a:p>
        </p:txBody>
      </p:sp>
      <p:graphicFrame>
        <p:nvGraphicFramePr>
          <p:cNvPr id="4" name="Diagramma 3">
            <a:extLst>
              <a:ext uri="{FF2B5EF4-FFF2-40B4-BE49-F238E27FC236}">
                <a16:creationId xmlns:a16="http://schemas.microsoft.com/office/drawing/2014/main" id="{05B2F297-D6E9-9145-0F7A-4AA04B71C784}"/>
              </a:ext>
            </a:extLst>
          </p:cNvPr>
          <p:cNvGraphicFramePr/>
          <p:nvPr>
            <p:extLst>
              <p:ext uri="{D42A27DB-BD31-4B8C-83A1-F6EECF244321}">
                <p14:modId xmlns:p14="http://schemas.microsoft.com/office/powerpoint/2010/main" val="3756088572"/>
              </p:ext>
            </p:extLst>
          </p:nvPr>
        </p:nvGraphicFramePr>
        <p:xfrm>
          <a:off x="623392" y="908720"/>
          <a:ext cx="11233148" cy="58326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6822905"/>
      </p:ext>
    </p:extLst>
  </p:cSld>
  <p:clrMapOvr>
    <a:masterClrMapping/>
  </p:clrMapOvr>
</p:sld>
</file>

<file path=ppt/theme/theme1.xml><?xml version="1.0" encoding="utf-8"?>
<a:theme xmlns:a="http://schemas.openxmlformats.org/drawingml/2006/main" name="COPERTIN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3824</TotalTime>
  <Words>1926</Words>
  <Application>Microsoft Office PowerPoint</Application>
  <PresentationFormat>Widescreen</PresentationFormat>
  <Paragraphs>149</Paragraphs>
  <Slides>13</Slides>
  <Notes>13</Notes>
  <HiddenSlides>0</HiddenSlides>
  <MMClips>0</MMClips>
  <ScaleCrop>false</ScaleCrop>
  <HeadingPairs>
    <vt:vector size="6" baseType="variant">
      <vt:variant>
        <vt:lpstr>Caratteri utilizzati</vt:lpstr>
      </vt:variant>
      <vt:variant>
        <vt:i4>5</vt:i4>
      </vt:variant>
      <vt:variant>
        <vt:lpstr>Tema</vt:lpstr>
      </vt:variant>
      <vt:variant>
        <vt:i4>3</vt:i4>
      </vt:variant>
      <vt:variant>
        <vt:lpstr>Titoli diapositive</vt:lpstr>
      </vt:variant>
      <vt:variant>
        <vt:i4>13</vt:i4>
      </vt:variant>
    </vt:vector>
  </HeadingPairs>
  <TitlesOfParts>
    <vt:vector size="21" baseType="lpstr">
      <vt:lpstr>Aptos</vt:lpstr>
      <vt:lpstr>Arial</vt:lpstr>
      <vt:lpstr>Calibri</vt:lpstr>
      <vt:lpstr>Century Gothic</vt:lpstr>
      <vt:lpstr>Wingdings</vt:lpstr>
      <vt:lpstr>COPERTINA</vt:lpstr>
      <vt:lpstr>DIAPOSITIVE</vt:lpstr>
      <vt:lpstr>CHIUSURA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Francesca Magrefi</cp:lastModifiedBy>
  <cp:revision>75</cp:revision>
  <dcterms:created xsi:type="dcterms:W3CDTF">2017-11-13T10:11:35Z</dcterms:created>
  <dcterms:modified xsi:type="dcterms:W3CDTF">2024-12-04T12:41:41Z</dcterms:modified>
</cp:coreProperties>
</file>